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54"/>
  </p:notesMasterIdLst>
  <p:sldIdLst>
    <p:sldId id="256" r:id="rId2"/>
    <p:sldId id="258" r:id="rId3"/>
    <p:sldId id="346" r:id="rId4"/>
    <p:sldId id="348" r:id="rId5"/>
    <p:sldId id="367" r:id="rId6"/>
    <p:sldId id="379" r:id="rId7"/>
    <p:sldId id="349" r:id="rId8"/>
    <p:sldId id="350" r:id="rId9"/>
    <p:sldId id="354" r:id="rId10"/>
    <p:sldId id="355" r:id="rId11"/>
    <p:sldId id="351" r:id="rId12"/>
    <p:sldId id="352" r:id="rId13"/>
    <p:sldId id="358" r:id="rId14"/>
    <p:sldId id="372" r:id="rId15"/>
    <p:sldId id="356" r:id="rId16"/>
    <p:sldId id="357" r:id="rId17"/>
    <p:sldId id="381" r:id="rId18"/>
    <p:sldId id="382" r:id="rId19"/>
    <p:sldId id="383" r:id="rId20"/>
    <p:sldId id="391" r:id="rId21"/>
    <p:sldId id="389" r:id="rId22"/>
    <p:sldId id="312" r:id="rId23"/>
    <p:sldId id="259" r:id="rId24"/>
    <p:sldId id="359" r:id="rId25"/>
    <p:sldId id="360" r:id="rId26"/>
    <p:sldId id="361" r:id="rId27"/>
    <p:sldId id="362" r:id="rId28"/>
    <p:sldId id="268" r:id="rId29"/>
    <p:sldId id="365" r:id="rId30"/>
    <p:sldId id="393" r:id="rId31"/>
    <p:sldId id="364" r:id="rId32"/>
    <p:sldId id="366" r:id="rId33"/>
    <p:sldId id="384" r:id="rId34"/>
    <p:sldId id="394" r:id="rId35"/>
    <p:sldId id="368" r:id="rId36"/>
    <p:sldId id="369" r:id="rId37"/>
    <p:sldId id="370" r:id="rId38"/>
    <p:sldId id="371" r:id="rId39"/>
    <p:sldId id="373" r:id="rId40"/>
    <p:sldId id="374" r:id="rId41"/>
    <p:sldId id="375" r:id="rId42"/>
    <p:sldId id="395" r:id="rId43"/>
    <p:sldId id="377" r:id="rId44"/>
    <p:sldId id="378" r:id="rId45"/>
    <p:sldId id="392" r:id="rId46"/>
    <p:sldId id="396" r:id="rId47"/>
    <p:sldId id="387" r:id="rId48"/>
    <p:sldId id="388" r:id="rId49"/>
    <p:sldId id="386" r:id="rId50"/>
    <p:sldId id="397" r:id="rId51"/>
    <p:sldId id="398" r:id="rId52"/>
    <p:sldId id="282" r:id="rId53"/>
  </p:sldIdLst>
  <p:sldSz cx="9144000" cy="5143500" type="screen16x9"/>
  <p:notesSz cx="6858000" cy="9144000"/>
  <p:embeddedFontLst>
    <p:embeddedFont>
      <p:font typeface="Cambria Math" panose="02040503050406030204" pitchFamily="18" charset="0"/>
      <p:regular r:id="rId55"/>
    </p:embeddedFont>
    <p:embeddedFont>
      <p:font typeface="Lato" panose="020F0502020204030203" pitchFamily="34" charset="0"/>
      <p:regular r:id="rId56"/>
      <p:bold r:id="rId57"/>
      <p:italic r:id="rId58"/>
      <p:boldItalic r:id="rId59"/>
    </p:embeddedFont>
    <p:embeddedFont>
      <p:font typeface="Oswald Medium" panose="00000600000000000000" pitchFamily="2" charset="0"/>
      <p:regular r:id="rId60"/>
      <p:bold r:id="rId61"/>
    </p:embeddedFont>
    <p:embeddedFont>
      <p:font typeface="Raleway"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6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846962-8750-4DD6-899F-05869A3FD6BD}">
  <a:tblStyle styleId="{A8846962-8750-4DD6-899F-05869A3FD6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065" autoAdjust="0"/>
  </p:normalViewPr>
  <p:slideViewPr>
    <p:cSldViewPr snapToGrid="0">
      <p:cViewPr varScale="1">
        <p:scale>
          <a:sx n="93" d="100"/>
          <a:sy n="93" d="100"/>
        </p:scale>
        <p:origin x="72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bf19f636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bf19f636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729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1" dirty="0">
                <a:solidFill>
                  <a:srgbClr val="333333"/>
                </a:solidFill>
                <a:effectLst/>
                <a:latin typeface="Helvetica Neue"/>
              </a:rPr>
              <a:t>Donde: </a:t>
            </a:r>
            <a:r>
              <a:rPr lang="es-ES" b="1" i="1" dirty="0">
                <a:solidFill>
                  <a:srgbClr val="333333"/>
                </a:solidFill>
                <a:effectLst/>
                <a:latin typeface="Helvetica Neue"/>
              </a:rPr>
              <a:t>p</a:t>
            </a:r>
            <a:r>
              <a:rPr lang="es-ES" b="1" i="1" baseline="-25000" dirty="0">
                <a:solidFill>
                  <a:srgbClr val="333333"/>
                </a:solidFill>
                <a:effectLst/>
                <a:latin typeface="Helvetica Neue"/>
              </a:rPr>
              <a:t>i</a:t>
            </a:r>
            <a:r>
              <a:rPr lang="es-ES" b="0" i="1" dirty="0">
                <a:solidFill>
                  <a:srgbClr val="333333"/>
                </a:solidFill>
                <a:effectLst/>
                <a:latin typeface="Helvetica Neue"/>
              </a:rPr>
              <a:t> es la abundancia relativa de cada especie. Donde: </a:t>
            </a:r>
            <a:r>
              <a:rPr lang="es-ES" b="1" i="1" dirty="0">
                <a:solidFill>
                  <a:srgbClr val="333333"/>
                </a:solidFill>
                <a:effectLst/>
                <a:latin typeface="Helvetica Neue"/>
              </a:rPr>
              <a:t>n</a:t>
            </a:r>
            <a:r>
              <a:rPr lang="es-ES" b="1" i="1" baseline="-25000" dirty="0">
                <a:solidFill>
                  <a:srgbClr val="333333"/>
                </a:solidFill>
                <a:effectLst/>
                <a:latin typeface="Helvetica Neue"/>
              </a:rPr>
              <a:t>i</a:t>
            </a:r>
            <a:r>
              <a:rPr lang="es-ES" b="0" i="1" dirty="0">
                <a:solidFill>
                  <a:srgbClr val="333333"/>
                </a:solidFill>
                <a:effectLst/>
                <a:latin typeface="Helvetica Neue"/>
              </a:rPr>
              <a:t> corresponde a la abundancia de cada especie y </a:t>
            </a:r>
            <a:r>
              <a:rPr lang="es-ES" b="1" i="1" dirty="0">
                <a:solidFill>
                  <a:srgbClr val="333333"/>
                </a:solidFill>
                <a:effectLst/>
                <a:latin typeface="Helvetica Neue"/>
              </a:rPr>
              <a:t>N</a:t>
            </a:r>
            <a:r>
              <a:rPr lang="es-ES" b="0" i="1" dirty="0">
                <a:solidFill>
                  <a:srgbClr val="333333"/>
                </a:solidFill>
                <a:effectLst/>
                <a:latin typeface="Helvetica Neue"/>
              </a:rPr>
              <a:t> al total de individuos. </a:t>
            </a:r>
            <a:r>
              <a:rPr lang="es-ES" b="0" i="0" dirty="0">
                <a:solidFill>
                  <a:srgbClr val="333333"/>
                </a:solidFill>
                <a:effectLst/>
                <a:latin typeface="Helvetica Neue"/>
              </a:rPr>
              <a:t>Sea que utilicemos el índice de Simpson original o el corregido, ambos expresan la dominancia dentro de una comunidad, siendo la dominancia lo opuesto a la diversidad, </a:t>
            </a:r>
            <a:r>
              <a:rPr lang="es-ES" dirty="0"/>
              <a:t>el cual se expresa como el complemento de la dominancia.</a:t>
            </a:r>
            <a:endParaRPr i="0" dirty="0"/>
          </a:p>
        </p:txBody>
      </p:sp>
    </p:spTree>
    <p:extLst>
      <p:ext uri="{BB962C8B-B14F-4D97-AF65-F5344CB8AC3E}">
        <p14:creationId xmlns:p14="http://schemas.microsoft.com/office/powerpoint/2010/main" val="4163477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1" dirty="0">
                <a:solidFill>
                  <a:srgbClr val="333333"/>
                </a:solidFill>
                <a:effectLst/>
                <a:latin typeface="Helvetica Neue"/>
              </a:rPr>
              <a:t>Donde: </a:t>
            </a:r>
            <a:r>
              <a:rPr lang="es-ES" b="1" i="1" dirty="0">
                <a:solidFill>
                  <a:srgbClr val="333333"/>
                </a:solidFill>
                <a:effectLst/>
                <a:latin typeface="Helvetica Neue"/>
              </a:rPr>
              <a:t>p</a:t>
            </a:r>
            <a:r>
              <a:rPr lang="es-ES" b="1" i="1" baseline="-25000" dirty="0">
                <a:solidFill>
                  <a:srgbClr val="333333"/>
                </a:solidFill>
                <a:effectLst/>
                <a:latin typeface="Helvetica Neue"/>
              </a:rPr>
              <a:t>i</a:t>
            </a:r>
            <a:r>
              <a:rPr lang="es-ES" b="0" i="1" dirty="0">
                <a:solidFill>
                  <a:srgbClr val="333333"/>
                </a:solidFill>
                <a:effectLst/>
                <a:latin typeface="Helvetica Neue"/>
              </a:rPr>
              <a:t> es la abundancia relativa de cada especie. Donde: </a:t>
            </a:r>
            <a:r>
              <a:rPr lang="es-ES" b="1" i="1" dirty="0">
                <a:solidFill>
                  <a:srgbClr val="333333"/>
                </a:solidFill>
                <a:effectLst/>
                <a:latin typeface="Helvetica Neue"/>
              </a:rPr>
              <a:t>n</a:t>
            </a:r>
            <a:r>
              <a:rPr lang="es-ES" b="1" i="1" baseline="-25000" dirty="0">
                <a:solidFill>
                  <a:srgbClr val="333333"/>
                </a:solidFill>
                <a:effectLst/>
                <a:latin typeface="Helvetica Neue"/>
              </a:rPr>
              <a:t>i</a:t>
            </a:r>
            <a:r>
              <a:rPr lang="es-ES" b="0" i="1" dirty="0">
                <a:solidFill>
                  <a:srgbClr val="333333"/>
                </a:solidFill>
                <a:effectLst/>
                <a:latin typeface="Helvetica Neue"/>
              </a:rPr>
              <a:t> corresponde a la abundancia de cada especie y </a:t>
            </a:r>
            <a:r>
              <a:rPr lang="es-ES" b="1" i="1" dirty="0">
                <a:solidFill>
                  <a:srgbClr val="333333"/>
                </a:solidFill>
                <a:effectLst/>
                <a:latin typeface="Helvetica Neue"/>
              </a:rPr>
              <a:t>N</a:t>
            </a:r>
            <a:r>
              <a:rPr lang="es-ES" b="0" i="1" dirty="0">
                <a:solidFill>
                  <a:srgbClr val="333333"/>
                </a:solidFill>
                <a:effectLst/>
                <a:latin typeface="Helvetica Neue"/>
              </a:rPr>
              <a:t> al total de individuos. </a:t>
            </a:r>
            <a:r>
              <a:rPr lang="es-ES" b="0" i="0" dirty="0">
                <a:solidFill>
                  <a:srgbClr val="333333"/>
                </a:solidFill>
                <a:effectLst/>
                <a:latin typeface="Helvetica Neue"/>
              </a:rPr>
              <a:t>Sea que utilicemos el índice de Simpson original o el corregido, ambos expresan la dominancia dentro de una comunidad, siendo la dominancia lo opuesto a la diversidad</a:t>
            </a:r>
            <a:endParaRPr i="0" dirty="0"/>
          </a:p>
        </p:txBody>
      </p:sp>
    </p:spTree>
    <p:extLst>
      <p:ext uri="{BB962C8B-B14F-4D97-AF65-F5344CB8AC3E}">
        <p14:creationId xmlns:p14="http://schemas.microsoft.com/office/powerpoint/2010/main" val="480093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1" dirty="0">
                <a:solidFill>
                  <a:srgbClr val="333333"/>
                </a:solidFill>
                <a:effectLst/>
                <a:latin typeface="Helvetica Neue"/>
              </a:rPr>
              <a:t>Donde: </a:t>
            </a:r>
            <a:r>
              <a:rPr lang="es-ES" b="1" i="1" dirty="0">
                <a:solidFill>
                  <a:srgbClr val="333333"/>
                </a:solidFill>
                <a:effectLst/>
                <a:latin typeface="Helvetica Neue"/>
              </a:rPr>
              <a:t>p</a:t>
            </a:r>
            <a:r>
              <a:rPr lang="es-ES" b="1" i="1" baseline="-25000" dirty="0">
                <a:solidFill>
                  <a:srgbClr val="333333"/>
                </a:solidFill>
                <a:effectLst/>
                <a:latin typeface="Helvetica Neue"/>
              </a:rPr>
              <a:t>i</a:t>
            </a:r>
            <a:r>
              <a:rPr lang="es-ES" b="0" i="1" dirty="0">
                <a:solidFill>
                  <a:srgbClr val="333333"/>
                </a:solidFill>
                <a:effectLst/>
                <a:latin typeface="Helvetica Neue"/>
              </a:rPr>
              <a:t> es la abundancia relativa de cada especie. Donde: </a:t>
            </a:r>
            <a:r>
              <a:rPr lang="es-ES" b="1" i="1" dirty="0">
                <a:solidFill>
                  <a:srgbClr val="333333"/>
                </a:solidFill>
                <a:effectLst/>
                <a:latin typeface="Helvetica Neue"/>
              </a:rPr>
              <a:t>n</a:t>
            </a:r>
            <a:r>
              <a:rPr lang="es-ES" b="1" i="1" baseline="-25000" dirty="0">
                <a:solidFill>
                  <a:srgbClr val="333333"/>
                </a:solidFill>
                <a:effectLst/>
                <a:latin typeface="Helvetica Neue"/>
              </a:rPr>
              <a:t>i</a:t>
            </a:r>
            <a:r>
              <a:rPr lang="es-ES" b="0" i="1" dirty="0">
                <a:solidFill>
                  <a:srgbClr val="333333"/>
                </a:solidFill>
                <a:effectLst/>
                <a:latin typeface="Helvetica Neue"/>
              </a:rPr>
              <a:t> corresponde a la abundancia de cada especie y </a:t>
            </a:r>
            <a:r>
              <a:rPr lang="es-ES" b="1" i="1" dirty="0">
                <a:solidFill>
                  <a:srgbClr val="333333"/>
                </a:solidFill>
                <a:effectLst/>
                <a:latin typeface="Helvetica Neue"/>
              </a:rPr>
              <a:t>N</a:t>
            </a:r>
            <a:r>
              <a:rPr lang="es-ES" b="0" i="1" dirty="0">
                <a:solidFill>
                  <a:srgbClr val="333333"/>
                </a:solidFill>
                <a:effectLst/>
                <a:latin typeface="Helvetica Neue"/>
              </a:rPr>
              <a:t> al total de individuos. </a:t>
            </a:r>
            <a:r>
              <a:rPr lang="es-ES" b="0" i="0" dirty="0">
                <a:solidFill>
                  <a:srgbClr val="333333"/>
                </a:solidFill>
                <a:effectLst/>
                <a:latin typeface="Helvetica Neue"/>
              </a:rPr>
              <a:t>Sea que utilicemos el índice de Simpson original o el corregido, ambos expresan la dominancia dentro de una comunidad, siendo la dominancia lo opuesto a la diversidad</a:t>
            </a:r>
            <a:endParaRPr i="0" dirty="0"/>
          </a:p>
        </p:txBody>
      </p:sp>
    </p:spTree>
    <p:extLst>
      <p:ext uri="{BB962C8B-B14F-4D97-AF65-F5344CB8AC3E}">
        <p14:creationId xmlns:p14="http://schemas.microsoft.com/office/powerpoint/2010/main" val="2967935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bf19f636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bf19f636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702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893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C3E50"/>
                </a:solidFill>
                <a:effectLst/>
                <a:latin typeface="Lato" panose="020F0502020204030203" pitchFamily="34" charset="0"/>
              </a:rPr>
              <a:t>Where </a:t>
            </a:r>
            <a:r>
              <a:rPr lang="en-US" b="0" i="0" u="none" strike="noStrike" dirty="0" err="1">
                <a:solidFill>
                  <a:srgbClr val="2C3E50"/>
                </a:solidFill>
                <a:effectLst/>
                <a:latin typeface="MathJax_Math-italic"/>
              </a:rPr>
              <a:t>BCjk</a:t>
            </a:r>
            <a:r>
              <a:rPr lang="en-US" b="0" i="0" dirty="0">
                <a:solidFill>
                  <a:srgbClr val="2C3E50"/>
                </a:solidFill>
                <a:effectLst/>
                <a:latin typeface="Lato" panose="020F0502020204030203" pitchFamily="34" charset="0"/>
              </a:rPr>
              <a:t> is the Bray-Curtis dissimilarity between sites </a:t>
            </a:r>
            <a:r>
              <a:rPr lang="en-US" b="0" i="0" u="none" strike="noStrike" dirty="0">
                <a:solidFill>
                  <a:srgbClr val="2C3E50"/>
                </a:solidFill>
                <a:effectLst/>
                <a:latin typeface="MathJax_Math-italic"/>
              </a:rPr>
              <a:t>j</a:t>
            </a:r>
            <a:r>
              <a:rPr lang="en-US" b="0" i="0" dirty="0">
                <a:solidFill>
                  <a:srgbClr val="2C3E50"/>
                </a:solidFill>
                <a:effectLst/>
                <a:latin typeface="Lato" panose="020F0502020204030203" pitchFamily="34" charset="0"/>
              </a:rPr>
              <a:t> and </a:t>
            </a:r>
            <a:r>
              <a:rPr lang="en-US" b="0" i="0" u="none" strike="noStrike" dirty="0">
                <a:solidFill>
                  <a:srgbClr val="2C3E50"/>
                </a:solidFill>
                <a:effectLst/>
                <a:latin typeface="Lato" panose="020F0502020204030203" pitchFamily="34" charset="0"/>
              </a:rPr>
              <a:t>k</a:t>
            </a:r>
            <a:r>
              <a:rPr lang="en-US" b="0" i="0" dirty="0">
                <a:solidFill>
                  <a:srgbClr val="2C3E50"/>
                </a:solidFill>
                <a:effectLst/>
                <a:latin typeface="Lato" panose="020F0502020204030203" pitchFamily="34" charset="0"/>
              </a:rPr>
              <a:t>, </a:t>
            </a:r>
            <a:r>
              <a:rPr lang="en-US" b="0" i="0" u="none" strike="noStrike" dirty="0" err="1">
                <a:solidFill>
                  <a:srgbClr val="2C3E50"/>
                </a:solidFill>
                <a:effectLst/>
                <a:latin typeface="Lato" panose="020F0502020204030203" pitchFamily="34" charset="0"/>
              </a:rPr>
              <a:t>xij</a:t>
            </a:r>
            <a:r>
              <a:rPr lang="en-US" b="0" i="0" dirty="0">
                <a:solidFill>
                  <a:srgbClr val="2C3E50"/>
                </a:solidFill>
                <a:effectLst/>
                <a:latin typeface="Lato" panose="020F0502020204030203" pitchFamily="34" charset="0"/>
              </a:rPr>
              <a:t> is the abundance of species </a:t>
            </a:r>
            <a:r>
              <a:rPr lang="en-US" b="0" i="0" u="none" strike="noStrike" dirty="0" err="1">
                <a:solidFill>
                  <a:srgbClr val="2C3E50"/>
                </a:solidFill>
                <a:effectLst/>
                <a:latin typeface="Lato" panose="020F0502020204030203" pitchFamily="34" charset="0"/>
              </a:rPr>
              <a:t>i</a:t>
            </a:r>
            <a:r>
              <a:rPr lang="en-US" b="0" i="0" dirty="0">
                <a:solidFill>
                  <a:srgbClr val="2C3E50"/>
                </a:solidFill>
                <a:effectLst/>
                <a:latin typeface="Lato" panose="020F0502020204030203" pitchFamily="34" charset="0"/>
              </a:rPr>
              <a:t> in community </a:t>
            </a:r>
            <a:r>
              <a:rPr lang="en-US" b="0" i="0" u="none" strike="noStrike" dirty="0">
                <a:solidFill>
                  <a:srgbClr val="2C3E50"/>
                </a:solidFill>
                <a:effectLst/>
                <a:latin typeface="MathJax_Math-italic"/>
              </a:rPr>
              <a:t>j</a:t>
            </a:r>
            <a:r>
              <a:rPr lang="en-US" b="0" i="0" dirty="0">
                <a:solidFill>
                  <a:srgbClr val="2C3E50"/>
                </a:solidFill>
                <a:effectLst/>
                <a:latin typeface="Lato" panose="020F0502020204030203" pitchFamily="34" charset="0"/>
              </a:rPr>
              <a:t> and </a:t>
            </a:r>
            <a:r>
              <a:rPr lang="en-US" b="0" i="0" u="none" strike="noStrike" dirty="0" err="1">
                <a:solidFill>
                  <a:srgbClr val="2C3E50"/>
                </a:solidFill>
                <a:effectLst/>
                <a:latin typeface="MathJax_Math-italic"/>
              </a:rPr>
              <a:t>xik</a:t>
            </a:r>
            <a:r>
              <a:rPr lang="en-US" b="0" i="0" dirty="0">
                <a:solidFill>
                  <a:srgbClr val="2C3E50"/>
                </a:solidFill>
                <a:effectLst/>
                <a:latin typeface="Lato" panose="020F0502020204030203" pitchFamily="34" charset="0"/>
              </a:rPr>
              <a:t> represents the abundance of species </a:t>
            </a:r>
            <a:r>
              <a:rPr lang="en-US" b="0" i="0" u="none" strike="noStrike" dirty="0" err="1">
                <a:solidFill>
                  <a:srgbClr val="2C3E50"/>
                </a:solidFill>
                <a:effectLst/>
                <a:latin typeface="Lato" panose="020F0502020204030203" pitchFamily="34" charset="0"/>
              </a:rPr>
              <a:t>i</a:t>
            </a:r>
            <a:r>
              <a:rPr lang="en-US" b="0" i="0" dirty="0">
                <a:solidFill>
                  <a:srgbClr val="2C3E50"/>
                </a:solidFill>
                <a:effectLst/>
                <a:latin typeface="Lato" panose="020F0502020204030203" pitchFamily="34" charset="0"/>
              </a:rPr>
              <a:t> in community </a:t>
            </a:r>
            <a:r>
              <a:rPr lang="en-US" b="0" i="0" u="none" strike="noStrike" dirty="0">
                <a:solidFill>
                  <a:srgbClr val="2C3E50"/>
                </a:solidFill>
                <a:effectLst/>
                <a:latin typeface="MathJax_Math-italic"/>
              </a:rPr>
              <a:t>k</a:t>
            </a:r>
            <a:r>
              <a:rPr lang="en-US" b="0" i="0" dirty="0">
                <a:solidFill>
                  <a:srgbClr val="2C3E50"/>
                </a:solidFill>
                <a:effectLst/>
                <a:latin typeface="Lato" panose="020F0502020204030203" pitchFamily="34" charset="0"/>
              </a:rPr>
              <a:t>. </a:t>
            </a:r>
            <a:endParaRPr i="0" dirty="0"/>
          </a:p>
        </p:txBody>
      </p:sp>
    </p:spTree>
    <p:extLst>
      <p:ext uri="{BB962C8B-B14F-4D97-AF65-F5344CB8AC3E}">
        <p14:creationId xmlns:p14="http://schemas.microsoft.com/office/powerpoint/2010/main" val="2077067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bf19f636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bf19f636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052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103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extLst>
      <p:ext uri="{BB962C8B-B14F-4D97-AF65-F5344CB8AC3E}">
        <p14:creationId xmlns:p14="http://schemas.microsoft.com/office/powerpoint/2010/main" val="2188897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bf19f63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bf19f63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168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Chao 1, que se utiliza cuando tenemos datos de abundancia, y el Chao 2, para datos de presencia-ausencia (también llamados datos de incidencia). versión corregida (Chao, 2005), la cual ayuda a reducir el sesgo de la estimación en conjuntos de </a:t>
            </a:r>
            <a:r>
              <a:rPr lang="es-ES" b="0" i="0">
                <a:solidFill>
                  <a:srgbClr val="333333"/>
                </a:solidFill>
                <a:effectLst/>
                <a:latin typeface="Helvetica Neue"/>
              </a:rPr>
              <a:t>datos pequeños. </a:t>
            </a:r>
            <a:endParaRPr i="0" dirty="0"/>
          </a:p>
        </p:txBody>
      </p:sp>
    </p:spTree>
    <p:extLst>
      <p:ext uri="{BB962C8B-B14F-4D97-AF65-F5344CB8AC3E}">
        <p14:creationId xmlns:p14="http://schemas.microsoft.com/office/powerpoint/2010/main" val="3096518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1" dirty="0">
                <a:solidFill>
                  <a:srgbClr val="333333"/>
                </a:solidFill>
                <a:effectLst/>
                <a:latin typeface="Helvetica Neue"/>
              </a:rPr>
              <a:t>Donde: </a:t>
            </a:r>
            <a:r>
              <a:rPr lang="es-ES" b="1" i="1" dirty="0" err="1">
                <a:solidFill>
                  <a:srgbClr val="333333"/>
                </a:solidFill>
                <a:effectLst/>
                <a:latin typeface="Helvetica Neue"/>
              </a:rPr>
              <a:t>S</a:t>
            </a:r>
            <a:r>
              <a:rPr lang="es-ES" b="1" i="1" baseline="-25000" dirty="0" err="1">
                <a:solidFill>
                  <a:srgbClr val="333333"/>
                </a:solidFill>
                <a:effectLst/>
                <a:latin typeface="Helvetica Neue"/>
              </a:rPr>
              <a:t>Abund</a:t>
            </a:r>
            <a:r>
              <a:rPr lang="es-ES" b="0" i="1" dirty="0">
                <a:solidFill>
                  <a:srgbClr val="333333"/>
                </a:solidFill>
                <a:effectLst/>
                <a:latin typeface="Helvetica Neue"/>
              </a:rPr>
              <a:t> es el número de especies abundantes (por defecto &gt; 10), </a:t>
            </a:r>
            <a:r>
              <a:rPr lang="es-ES" b="1" i="1" dirty="0" err="1">
                <a:solidFill>
                  <a:srgbClr val="333333"/>
                </a:solidFill>
                <a:effectLst/>
                <a:latin typeface="Helvetica Neue"/>
              </a:rPr>
              <a:t>S</a:t>
            </a:r>
            <a:r>
              <a:rPr lang="es-ES" b="1" i="1" baseline="-25000" dirty="0" err="1">
                <a:solidFill>
                  <a:srgbClr val="333333"/>
                </a:solidFill>
                <a:effectLst/>
                <a:latin typeface="Helvetica Neue"/>
              </a:rPr>
              <a:t>Rare</a:t>
            </a:r>
            <a:r>
              <a:rPr lang="es-ES" b="0" i="1" dirty="0">
                <a:solidFill>
                  <a:srgbClr val="333333"/>
                </a:solidFill>
                <a:effectLst/>
                <a:latin typeface="Helvetica Neue"/>
              </a:rPr>
              <a:t> el número de especies raras (por defecto &lt; 10), </a:t>
            </a:r>
            <a:r>
              <a:rPr lang="es-ES" b="1" i="1" dirty="0">
                <a:solidFill>
                  <a:srgbClr val="333333"/>
                </a:solidFill>
                <a:effectLst/>
                <a:latin typeface="Helvetica Neue"/>
              </a:rPr>
              <a:t>f</a:t>
            </a:r>
            <a:r>
              <a:rPr lang="es-ES" b="1" i="1" baseline="-25000" dirty="0">
                <a:solidFill>
                  <a:srgbClr val="333333"/>
                </a:solidFill>
                <a:effectLst/>
                <a:latin typeface="Helvetica Neue"/>
              </a:rPr>
              <a:t>1</a:t>
            </a:r>
            <a:r>
              <a:rPr lang="es-ES" b="0" i="1" dirty="0">
                <a:solidFill>
                  <a:srgbClr val="333333"/>
                </a:solidFill>
                <a:effectLst/>
                <a:latin typeface="Helvetica Neue"/>
              </a:rPr>
              <a:t> el número de </a:t>
            </a:r>
            <a:r>
              <a:rPr lang="es-ES" b="0" i="1" dirty="0" err="1">
                <a:solidFill>
                  <a:srgbClr val="333333"/>
                </a:solidFill>
                <a:effectLst/>
                <a:latin typeface="Helvetica Neue"/>
              </a:rPr>
              <a:t>singletons</a:t>
            </a:r>
            <a:r>
              <a:rPr lang="es-ES" b="0" i="1" dirty="0">
                <a:solidFill>
                  <a:srgbClr val="333333"/>
                </a:solidFill>
                <a:effectLst/>
                <a:latin typeface="Helvetica Neue"/>
              </a:rPr>
              <a:t>, </a:t>
            </a:r>
            <a:r>
              <a:rPr lang="es-ES" b="1" i="1" dirty="0" err="1">
                <a:solidFill>
                  <a:srgbClr val="333333"/>
                </a:solidFill>
                <a:effectLst/>
                <a:latin typeface="Helvetica Neue"/>
              </a:rPr>
              <a:t>N</a:t>
            </a:r>
            <a:r>
              <a:rPr lang="es-ES" b="1" i="1" baseline="-25000" dirty="0" err="1">
                <a:solidFill>
                  <a:srgbClr val="333333"/>
                </a:solidFill>
                <a:effectLst/>
                <a:latin typeface="Helvetica Neue"/>
              </a:rPr>
              <a:t>rare</a:t>
            </a:r>
            <a:r>
              <a:rPr lang="es-ES" b="0" i="1" dirty="0">
                <a:solidFill>
                  <a:srgbClr val="333333"/>
                </a:solidFill>
                <a:effectLst/>
                <a:latin typeface="Helvetica Neue"/>
              </a:rPr>
              <a:t> el número total de individuos en las especies raras, y </a:t>
            </a:r>
            <a:r>
              <a:rPr lang="es-ES" b="1" i="1" dirty="0">
                <a:solidFill>
                  <a:srgbClr val="333333"/>
                </a:solidFill>
                <a:effectLst/>
                <a:latin typeface="Helvetica Neue"/>
              </a:rPr>
              <a:t>f</a:t>
            </a:r>
            <a:r>
              <a:rPr lang="es-ES" b="1" i="1" baseline="-25000" dirty="0">
                <a:solidFill>
                  <a:srgbClr val="333333"/>
                </a:solidFill>
                <a:effectLst/>
                <a:latin typeface="Helvetica Neue"/>
              </a:rPr>
              <a:t>i</a:t>
            </a:r>
            <a:r>
              <a:rPr lang="es-ES" b="0" i="1" dirty="0">
                <a:solidFill>
                  <a:srgbClr val="333333"/>
                </a:solidFill>
                <a:effectLst/>
                <a:latin typeface="Helvetica Neue"/>
              </a:rPr>
              <a:t> el número de especies que tienen exactamente i individuos cuando se agrupan todas las muestras.</a:t>
            </a:r>
            <a:endParaRPr i="0" dirty="0"/>
          </a:p>
        </p:txBody>
      </p:sp>
    </p:spTree>
    <p:extLst>
      <p:ext uri="{BB962C8B-B14F-4D97-AF65-F5344CB8AC3E}">
        <p14:creationId xmlns:p14="http://schemas.microsoft.com/office/powerpoint/2010/main" val="112790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1" dirty="0">
                <a:solidFill>
                  <a:srgbClr val="333333"/>
                </a:solidFill>
                <a:effectLst/>
                <a:latin typeface="Helvetica Neue"/>
              </a:rPr>
              <a:t>Donde: </a:t>
            </a:r>
            <a:r>
              <a:rPr lang="es-ES" b="1" i="1" dirty="0" err="1">
                <a:solidFill>
                  <a:srgbClr val="333333"/>
                </a:solidFill>
                <a:effectLst/>
                <a:latin typeface="Helvetica Neue"/>
              </a:rPr>
              <a:t>S</a:t>
            </a:r>
            <a:r>
              <a:rPr lang="es-ES" b="1" i="1" baseline="-25000" dirty="0" err="1">
                <a:solidFill>
                  <a:srgbClr val="333333"/>
                </a:solidFill>
                <a:effectLst/>
                <a:latin typeface="Helvetica Neue"/>
              </a:rPr>
              <a:t>Frec</a:t>
            </a:r>
            <a:r>
              <a:rPr lang="es-ES" b="0" i="1" dirty="0">
                <a:solidFill>
                  <a:srgbClr val="333333"/>
                </a:solidFill>
                <a:effectLst/>
                <a:latin typeface="Helvetica Neue"/>
              </a:rPr>
              <a:t> es el número de especies frecuentes (por defecto &gt; 10 muestras), </a:t>
            </a:r>
            <a:r>
              <a:rPr lang="es-ES" b="1" i="1" dirty="0" err="1">
                <a:solidFill>
                  <a:srgbClr val="333333"/>
                </a:solidFill>
                <a:effectLst/>
                <a:latin typeface="Helvetica Neue"/>
              </a:rPr>
              <a:t>S</a:t>
            </a:r>
            <a:r>
              <a:rPr lang="es-ES" b="1" i="1" baseline="-25000" dirty="0" err="1">
                <a:solidFill>
                  <a:srgbClr val="333333"/>
                </a:solidFill>
                <a:effectLst/>
                <a:latin typeface="Helvetica Neue"/>
              </a:rPr>
              <a:t>Infr</a:t>
            </a:r>
            <a:r>
              <a:rPr lang="es-ES" b="0" i="1" dirty="0">
                <a:solidFill>
                  <a:srgbClr val="333333"/>
                </a:solidFill>
                <a:effectLst/>
                <a:latin typeface="Helvetica Neue"/>
              </a:rPr>
              <a:t> el número de especies infrecuentes (por defecto &lt; 10 muestras), </a:t>
            </a:r>
            <a:r>
              <a:rPr lang="es-ES" b="1" i="1" dirty="0">
                <a:solidFill>
                  <a:srgbClr val="333333"/>
                </a:solidFill>
                <a:effectLst/>
                <a:latin typeface="Helvetica Neue"/>
              </a:rPr>
              <a:t>Q</a:t>
            </a:r>
            <a:r>
              <a:rPr lang="es-ES" b="1" i="1" baseline="-25000" dirty="0">
                <a:solidFill>
                  <a:srgbClr val="333333"/>
                </a:solidFill>
                <a:effectLst/>
                <a:latin typeface="Helvetica Neue"/>
              </a:rPr>
              <a:t>1</a:t>
            </a:r>
            <a:r>
              <a:rPr lang="es-ES" b="0" i="1" dirty="0">
                <a:solidFill>
                  <a:srgbClr val="333333"/>
                </a:solidFill>
                <a:effectLst/>
                <a:latin typeface="Helvetica Neue"/>
              </a:rPr>
              <a:t> el número de </a:t>
            </a:r>
            <a:r>
              <a:rPr lang="es-ES" b="0" i="1" dirty="0" err="1">
                <a:solidFill>
                  <a:srgbClr val="333333"/>
                </a:solidFill>
                <a:effectLst/>
                <a:latin typeface="Helvetica Neue"/>
              </a:rPr>
              <a:t>singletons</a:t>
            </a:r>
            <a:r>
              <a:rPr lang="es-ES" b="0" i="1" dirty="0">
                <a:solidFill>
                  <a:srgbClr val="333333"/>
                </a:solidFill>
                <a:effectLst/>
                <a:latin typeface="Helvetica Neue"/>
              </a:rPr>
              <a:t>, </a:t>
            </a:r>
            <a:r>
              <a:rPr lang="es-ES" b="1" i="1" dirty="0" err="1">
                <a:solidFill>
                  <a:srgbClr val="333333"/>
                </a:solidFill>
                <a:effectLst/>
                <a:latin typeface="Helvetica Neue"/>
              </a:rPr>
              <a:t>N</a:t>
            </a:r>
            <a:r>
              <a:rPr lang="es-ES" b="1" i="1" baseline="-25000" dirty="0" err="1">
                <a:solidFill>
                  <a:srgbClr val="333333"/>
                </a:solidFill>
                <a:effectLst/>
                <a:latin typeface="Helvetica Neue"/>
              </a:rPr>
              <a:t>Infr</a:t>
            </a:r>
            <a:r>
              <a:rPr lang="es-ES" b="0" i="1" dirty="0">
                <a:solidFill>
                  <a:srgbClr val="333333"/>
                </a:solidFill>
                <a:effectLst/>
                <a:latin typeface="Helvetica Neue"/>
              </a:rPr>
              <a:t> el número total de ocurrencias de las especies raras, y </a:t>
            </a:r>
            <a:r>
              <a:rPr lang="es-ES" b="1" i="1" dirty="0" err="1">
                <a:solidFill>
                  <a:srgbClr val="333333"/>
                </a:solidFill>
                <a:effectLst/>
                <a:latin typeface="Helvetica Neue"/>
              </a:rPr>
              <a:t>Q</a:t>
            </a:r>
            <a:r>
              <a:rPr lang="es-ES" b="1" i="1" baseline="-25000" dirty="0" err="1">
                <a:solidFill>
                  <a:srgbClr val="333333"/>
                </a:solidFill>
                <a:effectLst/>
                <a:latin typeface="Helvetica Neue"/>
              </a:rPr>
              <a:t>j</a:t>
            </a:r>
            <a:r>
              <a:rPr lang="es-ES" b="0" i="1" dirty="0">
                <a:solidFill>
                  <a:srgbClr val="333333"/>
                </a:solidFill>
                <a:effectLst/>
                <a:latin typeface="Helvetica Neue"/>
              </a:rPr>
              <a:t> el número de especies que ocurren exactamente en j muestras.</a:t>
            </a:r>
            <a:endParaRPr i="0" dirty="0"/>
          </a:p>
        </p:txBody>
      </p:sp>
    </p:spTree>
    <p:extLst>
      <p:ext uri="{BB962C8B-B14F-4D97-AF65-F5344CB8AC3E}">
        <p14:creationId xmlns:p14="http://schemas.microsoft.com/office/powerpoint/2010/main" val="2026668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dirty="0"/>
              <a:t>Aunque sin duda estos cálculos están relacionados con el concepto biológico de diversidad, tienen propiedades matemáticas tan diferentes que sus valores no se pueden comparar directamente y, en general, la lógica que funciona con uno de ellos es inválida cuando se aplica a los otros dos. Este caos parecía impedir que los expertos lograran un concepto de diversidad razonablemente preciso pero también general y provechoso.</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35564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611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13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884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extLst>
      <p:ext uri="{BB962C8B-B14F-4D97-AF65-F5344CB8AC3E}">
        <p14:creationId xmlns:p14="http://schemas.microsoft.com/office/powerpoint/2010/main" val="3284914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933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143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672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extLst>
      <p:ext uri="{BB962C8B-B14F-4D97-AF65-F5344CB8AC3E}">
        <p14:creationId xmlns:p14="http://schemas.microsoft.com/office/powerpoint/2010/main" val="3763135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extLst>
      <p:ext uri="{BB962C8B-B14F-4D97-AF65-F5344CB8AC3E}">
        <p14:creationId xmlns:p14="http://schemas.microsoft.com/office/powerpoint/2010/main" val="1344596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dirty="0"/>
              <a:t>Aunque sin duda estos cálculos están relacionados con el concepto biológico de diversidad, tienen propiedades matemáticas tan diferentes que sus valores no se pueden comparar directamente y, en general, la lógica que funciona con uno de ellos es inválida cuando se aplica a los otros dos. Este caos parecía impedir que los expertos lograran un concepto de diversidad razonablemente preciso pero también general y provechoso.</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00437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y se relacionan a través de un modelo multiplicativo y aditivo</a:t>
            </a:r>
            <a:endParaRPr dirty="0"/>
          </a:p>
        </p:txBody>
      </p:sp>
    </p:spTree>
    <p:extLst>
      <p:ext uri="{BB962C8B-B14F-4D97-AF65-F5344CB8AC3E}">
        <p14:creationId xmlns:p14="http://schemas.microsoft.com/office/powerpoint/2010/main" val="4011742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955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379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extLst>
      <p:ext uri="{BB962C8B-B14F-4D97-AF65-F5344CB8AC3E}">
        <p14:creationId xmlns:p14="http://schemas.microsoft.com/office/powerpoint/2010/main" val="14983786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401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149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4757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576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34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Ambas comunidades tienen el mismo número de especies (5) y el mismo número de individuos (50), sin embargo, la Comunidad A tiene menos dominancia que la Comunidad B, por ende es más diversa</a:t>
            </a:r>
            <a:endParaRPr i="0" dirty="0"/>
          </a:p>
        </p:txBody>
      </p:sp>
    </p:spTree>
    <p:extLst>
      <p:ext uri="{BB962C8B-B14F-4D97-AF65-F5344CB8AC3E}">
        <p14:creationId xmlns:p14="http://schemas.microsoft.com/office/powerpoint/2010/main" val="1403489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Donde: S es la riqueza de especies y N el número total de individuos. </a:t>
            </a:r>
            <a:r>
              <a:rPr lang="es-ES" b="0" i="0" dirty="0">
                <a:solidFill>
                  <a:srgbClr val="333333"/>
                </a:solidFill>
                <a:effectLst/>
                <a:latin typeface="Helvetica Neue"/>
              </a:rPr>
              <a:t>La interpretación de ambos índices es directa, a mayor valor mayor es la diversidad, </a:t>
            </a:r>
            <a:r>
              <a:rPr lang="es-ES" dirty="0"/>
              <a:t>deben ser utilizados con precaución ya que pueden llevarnos a conclusiones erradas cuando comparamos comunidades con diferentes esfuerzos de muestreo</a:t>
            </a:r>
            <a:endParaRPr i="0" dirty="0"/>
          </a:p>
        </p:txBody>
      </p:sp>
    </p:spTree>
    <p:extLst>
      <p:ext uri="{BB962C8B-B14F-4D97-AF65-F5344CB8AC3E}">
        <p14:creationId xmlns:p14="http://schemas.microsoft.com/office/powerpoint/2010/main" val="3272834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bf19f636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bf19f636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646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46">
            <a:off x="4190243" y="4176888"/>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4190250" y="547225"/>
            <a:ext cx="4233900" cy="33375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200"/>
              <a:buNone/>
              <a:defRPr sz="6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3655829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text 2">
  <p:cSld name="Title and text 2">
    <p:spTree>
      <p:nvGrpSpPr>
        <p:cNvPr id="1" name="Shape 85"/>
        <p:cNvGrpSpPr/>
        <p:nvPr/>
      </p:nvGrpSpPr>
      <p:grpSpPr>
        <a:xfrm>
          <a:off x="0" y="0"/>
          <a:ext cx="0" cy="0"/>
          <a:chOff x="0" y="0"/>
          <a:chExt cx="0" cy="0"/>
        </a:xfrm>
      </p:grpSpPr>
      <p:sp>
        <p:nvSpPr>
          <p:cNvPr id="86" name="Google Shape;86;p17"/>
          <p:cNvSpPr txBox="1">
            <a:spLocks noGrp="1"/>
          </p:cNvSpPr>
          <p:nvPr>
            <p:ph type="subTitle" idx="1"/>
          </p:nvPr>
        </p:nvSpPr>
        <p:spPr>
          <a:xfrm rot="-213">
            <a:off x="2152600" y="3998188"/>
            <a:ext cx="4838700" cy="605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87" name="Google Shape;87;p17"/>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
        <p:nvSpPr>
          <p:cNvPr id="88" name="Google Shape;88;p17"/>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149058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7775" y="1179988"/>
            <a:ext cx="2530200" cy="210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6271500" y="1617450"/>
            <a:ext cx="2152500" cy="190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1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rot="449">
            <a:off x="843375" y="3332763"/>
            <a:ext cx="22989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5" name="Google Shape;15;p3"/>
          <p:cNvCxnSpPr/>
          <p:nvPr/>
        </p:nvCxnSpPr>
        <p:spPr>
          <a:xfrm>
            <a:off x="1458950" y="3313942"/>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ubTitle" idx="1"/>
          </p:nvPr>
        </p:nvSpPr>
        <p:spPr>
          <a:xfrm>
            <a:off x="1290775" y="3261175"/>
            <a:ext cx="2907600" cy="43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Medium"/>
              <a:buNone/>
              <a:defRPr sz="2000">
                <a:latin typeface="Oswald Medium"/>
                <a:ea typeface="Oswald Medium"/>
                <a:cs typeface="Oswald Medium"/>
                <a:sym typeface="Oswald Medium"/>
              </a:defRPr>
            </a:lvl1pPr>
            <a:lvl2pPr lvl="1"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2pPr>
            <a:lvl3pPr lvl="2"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3pPr>
            <a:lvl4pPr lvl="3"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4pPr>
            <a:lvl5pPr lvl="4"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5pPr>
            <a:lvl6pPr lvl="5"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6pPr>
            <a:lvl7pPr lvl="6"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7pPr>
            <a:lvl8pPr lvl="7"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8pPr>
            <a:lvl9pPr lvl="8" algn="ctr">
              <a:lnSpc>
                <a:spcPct val="100000"/>
              </a:lnSpc>
              <a:spcBef>
                <a:spcPts val="1600"/>
              </a:spcBef>
              <a:spcAft>
                <a:spcPts val="1600"/>
              </a:spcAft>
              <a:buSzPts val="2000"/>
              <a:buFont typeface="Oswald Medium"/>
              <a:buNone/>
              <a:defRPr sz="2000">
                <a:latin typeface="Oswald Medium"/>
                <a:ea typeface="Oswald Medium"/>
                <a:cs typeface="Oswald Medium"/>
                <a:sym typeface="Oswald Medium"/>
              </a:defRPr>
            </a:lvl9pPr>
          </a:lstStyle>
          <a:p>
            <a:endParaRPr/>
          </a:p>
        </p:txBody>
      </p:sp>
      <p:sp>
        <p:nvSpPr>
          <p:cNvPr id="22" name="Google Shape;22;p5"/>
          <p:cNvSpPr txBox="1">
            <a:spLocks noGrp="1"/>
          </p:cNvSpPr>
          <p:nvPr>
            <p:ph type="subTitle" idx="2"/>
          </p:nvPr>
        </p:nvSpPr>
        <p:spPr>
          <a:xfrm>
            <a:off x="4945638" y="3261175"/>
            <a:ext cx="2907600" cy="43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Medium"/>
              <a:buNone/>
              <a:defRPr sz="2000">
                <a:latin typeface="Oswald Medium"/>
                <a:ea typeface="Oswald Medium"/>
                <a:cs typeface="Oswald Medium"/>
                <a:sym typeface="Oswald Medium"/>
              </a:defRPr>
            </a:lvl1pPr>
            <a:lvl2pPr lvl="1"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2pPr>
            <a:lvl3pPr lvl="2"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3pPr>
            <a:lvl4pPr lvl="3"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4pPr>
            <a:lvl5pPr lvl="4"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5pPr>
            <a:lvl6pPr lvl="5"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6pPr>
            <a:lvl7pPr lvl="6"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7pPr>
            <a:lvl8pPr lvl="7"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8pPr>
            <a:lvl9pPr lvl="8" algn="ctr" rtl="0">
              <a:lnSpc>
                <a:spcPct val="100000"/>
              </a:lnSpc>
              <a:spcBef>
                <a:spcPts val="1600"/>
              </a:spcBef>
              <a:spcAft>
                <a:spcPts val="1600"/>
              </a:spcAft>
              <a:buSzPts val="2000"/>
              <a:buFont typeface="Oswald Medium"/>
              <a:buNone/>
              <a:defRPr sz="2000">
                <a:latin typeface="Oswald Medium"/>
                <a:ea typeface="Oswald Medium"/>
                <a:cs typeface="Oswald Medium"/>
                <a:sym typeface="Oswald Medium"/>
              </a:defRPr>
            </a:lvl9pPr>
          </a:lstStyle>
          <a:p>
            <a:endParaRPr/>
          </a:p>
        </p:txBody>
      </p:sp>
      <p:sp>
        <p:nvSpPr>
          <p:cNvPr id="23" name="Google Shape;23;p5"/>
          <p:cNvSpPr txBox="1">
            <a:spLocks noGrp="1"/>
          </p:cNvSpPr>
          <p:nvPr>
            <p:ph type="subTitle" idx="3"/>
          </p:nvPr>
        </p:nvSpPr>
        <p:spPr>
          <a:xfrm>
            <a:off x="1290763" y="3749700"/>
            <a:ext cx="2907600" cy="8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 name="Google Shape;24;p5"/>
          <p:cNvSpPr txBox="1">
            <a:spLocks noGrp="1"/>
          </p:cNvSpPr>
          <p:nvPr>
            <p:ph type="subTitle" idx="4"/>
          </p:nvPr>
        </p:nvSpPr>
        <p:spPr>
          <a:xfrm>
            <a:off x="4945638" y="3749700"/>
            <a:ext cx="2907600" cy="8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 name="Google Shape;25;p5"/>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26" name="Google Shape;26;p5"/>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2" name="Google Shape;32;p7"/>
          <p:cNvSpPr txBox="1">
            <a:spLocks noGrp="1"/>
          </p:cNvSpPr>
          <p:nvPr>
            <p:ph type="subTitle" idx="1"/>
          </p:nvPr>
        </p:nvSpPr>
        <p:spPr>
          <a:xfrm rot="-270">
            <a:off x="720000" y="1850400"/>
            <a:ext cx="3823200" cy="2318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cxnSp>
        <p:nvCxnSpPr>
          <p:cNvPr id="33" name="Google Shape;33;p7"/>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able of contents">
  <p:cSld name="BLANK_1">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201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4" name="Google Shape;54;p13"/>
          <p:cNvSpPr txBox="1">
            <a:spLocks noGrp="1"/>
          </p:cNvSpPr>
          <p:nvPr>
            <p:ph type="subTitle" idx="1"/>
          </p:nvPr>
        </p:nvSpPr>
        <p:spPr>
          <a:xfrm>
            <a:off x="7201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title" idx="2"/>
          </p:nvPr>
        </p:nvSpPr>
        <p:spPr>
          <a:xfrm>
            <a:off x="26805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6" name="Google Shape;56;p13"/>
          <p:cNvSpPr txBox="1">
            <a:spLocks noGrp="1"/>
          </p:cNvSpPr>
          <p:nvPr>
            <p:ph type="subTitle" idx="3"/>
          </p:nvPr>
        </p:nvSpPr>
        <p:spPr>
          <a:xfrm>
            <a:off x="26805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7" name="Google Shape;57;p13"/>
          <p:cNvSpPr txBox="1">
            <a:spLocks noGrp="1"/>
          </p:cNvSpPr>
          <p:nvPr>
            <p:ph type="title" idx="4"/>
          </p:nvPr>
        </p:nvSpPr>
        <p:spPr>
          <a:xfrm>
            <a:off x="46409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3"/>
          <p:cNvSpPr txBox="1">
            <a:spLocks noGrp="1"/>
          </p:cNvSpPr>
          <p:nvPr>
            <p:ph type="subTitle" idx="5"/>
          </p:nvPr>
        </p:nvSpPr>
        <p:spPr>
          <a:xfrm>
            <a:off x="46409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9" name="Google Shape;59;p13"/>
          <p:cNvSpPr txBox="1">
            <a:spLocks noGrp="1"/>
          </p:cNvSpPr>
          <p:nvPr>
            <p:ph type="title" idx="6"/>
          </p:nvPr>
        </p:nvSpPr>
        <p:spPr>
          <a:xfrm>
            <a:off x="66013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0" name="Google Shape;60;p13"/>
          <p:cNvSpPr txBox="1">
            <a:spLocks noGrp="1"/>
          </p:cNvSpPr>
          <p:nvPr>
            <p:ph type="subTitle" idx="7"/>
          </p:nvPr>
        </p:nvSpPr>
        <p:spPr>
          <a:xfrm>
            <a:off x="66013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61" name="Google Shape;61;p13"/>
          <p:cNvSpPr txBox="1">
            <a:spLocks noGrp="1"/>
          </p:cNvSpPr>
          <p:nvPr>
            <p:ph type="title" idx="8" hasCustomPrompt="1"/>
          </p:nvPr>
        </p:nvSpPr>
        <p:spPr>
          <a:xfrm rot="1973">
            <a:off x="30692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3"/>
          <p:cNvSpPr txBox="1">
            <a:spLocks noGrp="1"/>
          </p:cNvSpPr>
          <p:nvPr>
            <p:ph type="title" idx="9" hasCustomPrompt="1"/>
          </p:nvPr>
        </p:nvSpPr>
        <p:spPr>
          <a:xfrm rot="1973">
            <a:off x="50296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title" idx="13" hasCustomPrompt="1"/>
          </p:nvPr>
        </p:nvSpPr>
        <p:spPr>
          <a:xfrm rot="1973">
            <a:off x="69900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 name="Google Shape;64;p13"/>
          <p:cNvSpPr txBox="1">
            <a:spLocks noGrp="1"/>
          </p:cNvSpPr>
          <p:nvPr>
            <p:ph type="title" idx="14" hasCustomPrompt="1"/>
          </p:nvPr>
        </p:nvSpPr>
        <p:spPr>
          <a:xfrm rot="1973">
            <a:off x="11088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cxnSp>
        <p:nvCxnSpPr>
          <p:cNvPr id="65" name="Google Shape;65;p13"/>
          <p:cNvCxnSpPr/>
          <p:nvPr/>
        </p:nvCxnSpPr>
        <p:spPr>
          <a:xfrm>
            <a:off x="10974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6" name="Google Shape;66;p13"/>
          <p:cNvCxnSpPr/>
          <p:nvPr/>
        </p:nvCxnSpPr>
        <p:spPr>
          <a:xfrm>
            <a:off x="30578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7" name="Google Shape;67;p13"/>
          <p:cNvCxnSpPr/>
          <p:nvPr/>
        </p:nvCxnSpPr>
        <p:spPr>
          <a:xfrm>
            <a:off x="50182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8" name="Google Shape;68;p13"/>
          <p:cNvCxnSpPr/>
          <p:nvPr/>
        </p:nvCxnSpPr>
        <p:spPr>
          <a:xfrm>
            <a:off x="69786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9" name="Google Shape;69;p13"/>
          <p:cNvCxnSpPr/>
          <p:nvPr/>
        </p:nvCxnSpPr>
        <p:spPr>
          <a:xfrm>
            <a:off x="10974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0" name="Google Shape;70;p13"/>
          <p:cNvCxnSpPr/>
          <p:nvPr/>
        </p:nvCxnSpPr>
        <p:spPr>
          <a:xfrm>
            <a:off x="30578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1" name="Google Shape;71;p13"/>
          <p:cNvCxnSpPr/>
          <p:nvPr/>
        </p:nvCxnSpPr>
        <p:spPr>
          <a:xfrm>
            <a:off x="50182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2" name="Google Shape;72;p13"/>
          <p:cNvCxnSpPr/>
          <p:nvPr/>
        </p:nvCxnSpPr>
        <p:spPr>
          <a:xfrm>
            <a:off x="6978600" y="2824380"/>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hanks">
  <p:cSld name="BLANK_1_1_1_1_1_1_2">
    <p:spTree>
      <p:nvGrpSpPr>
        <p:cNvPr id="1" name="Shape 149"/>
        <p:cNvGrpSpPr/>
        <p:nvPr/>
      </p:nvGrpSpPr>
      <p:grpSpPr>
        <a:xfrm>
          <a:off x="0" y="0"/>
          <a:ext cx="0" cy="0"/>
          <a:chOff x="0" y="0"/>
          <a:chExt cx="0" cy="0"/>
        </a:xfrm>
      </p:grpSpPr>
      <p:sp>
        <p:nvSpPr>
          <p:cNvPr id="150" name="Google Shape;150;p25"/>
          <p:cNvSpPr txBox="1"/>
          <p:nvPr/>
        </p:nvSpPr>
        <p:spPr>
          <a:xfrm>
            <a:off x="920625" y="3455976"/>
            <a:ext cx="3050700" cy="686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accent6"/>
                </a:solidFill>
                <a:latin typeface="Raleway"/>
                <a:ea typeface="Raleway"/>
                <a:cs typeface="Raleway"/>
                <a:sym typeface="Raleway"/>
              </a:rPr>
              <a:t>CREDITS:</a:t>
            </a:r>
            <a:r>
              <a:rPr lang="en" sz="1000">
                <a:solidFill>
                  <a:schemeClr val="accent6"/>
                </a:solidFill>
                <a:latin typeface="Raleway"/>
                <a:ea typeface="Raleway"/>
                <a:cs typeface="Raleway"/>
                <a:sym typeface="Raleway"/>
              </a:rPr>
              <a:t> This presentation template was created by </a:t>
            </a:r>
            <a:r>
              <a:rPr lang="en" sz="1000" b="1">
                <a:solidFill>
                  <a:schemeClr val="accent6"/>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000" b="1">
                <a:solidFill>
                  <a:schemeClr val="accent6"/>
                </a:solidFill>
                <a:latin typeface="Raleway"/>
                <a:ea typeface="Raleway"/>
                <a:cs typeface="Raleway"/>
                <a:sym typeface="Raleway"/>
              </a:rPr>
              <a:t>,</a:t>
            </a:r>
            <a:r>
              <a:rPr lang="en" sz="1000">
                <a:solidFill>
                  <a:schemeClr val="accent6"/>
                </a:solidFill>
                <a:latin typeface="Raleway"/>
                <a:ea typeface="Raleway"/>
                <a:cs typeface="Raleway"/>
                <a:sym typeface="Raleway"/>
              </a:rPr>
              <a:t> including icons by </a:t>
            </a:r>
            <a:r>
              <a:rPr lang="en" sz="1000" b="1">
                <a:solidFill>
                  <a:schemeClr val="accent6"/>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000" b="1">
                <a:solidFill>
                  <a:schemeClr val="accent6"/>
                </a:solidFill>
                <a:latin typeface="Raleway"/>
                <a:ea typeface="Raleway"/>
                <a:cs typeface="Raleway"/>
                <a:sym typeface="Raleway"/>
              </a:rPr>
              <a:t>,</a:t>
            </a:r>
            <a:r>
              <a:rPr lang="en" sz="1000">
                <a:solidFill>
                  <a:schemeClr val="accent6"/>
                </a:solidFill>
                <a:latin typeface="Raleway"/>
                <a:ea typeface="Raleway"/>
                <a:cs typeface="Raleway"/>
                <a:sym typeface="Raleway"/>
              </a:rPr>
              <a:t> and infographics &amp; images by </a:t>
            </a:r>
            <a:r>
              <a:rPr lang="en" sz="1000" b="1">
                <a:solidFill>
                  <a:schemeClr val="accent6"/>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endParaRPr sz="1000" b="1">
              <a:solidFill>
                <a:schemeClr val="accent6"/>
              </a:solidFill>
              <a:latin typeface="Raleway"/>
              <a:ea typeface="Raleway"/>
              <a:cs typeface="Raleway"/>
              <a:sym typeface="Raleway"/>
            </a:endParaRPr>
          </a:p>
        </p:txBody>
      </p:sp>
      <p:cxnSp>
        <p:nvCxnSpPr>
          <p:cNvPr id="151" name="Google Shape;151;p25"/>
          <p:cNvCxnSpPr/>
          <p:nvPr/>
        </p:nvCxnSpPr>
        <p:spPr>
          <a:xfrm>
            <a:off x="708108" y="4183825"/>
            <a:ext cx="3463500" cy="0"/>
          </a:xfrm>
          <a:prstGeom prst="straightConnector1">
            <a:avLst/>
          </a:prstGeom>
          <a:noFill/>
          <a:ln w="9525" cap="flat" cmpd="sng">
            <a:solidFill>
              <a:schemeClr val="accent6"/>
            </a:solidFill>
            <a:prstDash val="solid"/>
            <a:round/>
            <a:headEnd type="none" w="med" len="med"/>
            <a:tailEnd type="none" w="med" len="med"/>
          </a:ln>
        </p:spPr>
      </p:cxnSp>
      <p:cxnSp>
        <p:nvCxnSpPr>
          <p:cNvPr id="152" name="Google Shape;152;p25"/>
          <p:cNvCxnSpPr/>
          <p:nvPr/>
        </p:nvCxnSpPr>
        <p:spPr>
          <a:xfrm>
            <a:off x="0" y="2219325"/>
            <a:ext cx="4171800" cy="0"/>
          </a:xfrm>
          <a:prstGeom prst="straightConnector1">
            <a:avLst/>
          </a:prstGeom>
          <a:noFill/>
          <a:ln w="9525" cap="flat" cmpd="sng">
            <a:solidFill>
              <a:schemeClr val="accent6"/>
            </a:solidFill>
            <a:prstDash val="solid"/>
            <a:round/>
            <a:headEnd type="none" w="med" len="med"/>
            <a:tailEnd type="none" w="med" len="med"/>
          </a:ln>
        </p:spPr>
      </p:cxnSp>
      <p:sp>
        <p:nvSpPr>
          <p:cNvPr id="153" name="Google Shape;153;p25"/>
          <p:cNvSpPr txBox="1">
            <a:spLocks noGrp="1"/>
          </p:cNvSpPr>
          <p:nvPr>
            <p:ph type="subTitle" idx="1"/>
          </p:nvPr>
        </p:nvSpPr>
        <p:spPr>
          <a:xfrm>
            <a:off x="720000" y="2297850"/>
            <a:ext cx="34518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4" name="Google Shape;154;p25"/>
          <p:cNvSpPr txBox="1">
            <a:spLocks noGrp="1"/>
          </p:cNvSpPr>
          <p:nvPr>
            <p:ph type="subTitle" idx="2"/>
          </p:nvPr>
        </p:nvSpPr>
        <p:spPr>
          <a:xfrm rot="-896">
            <a:off x="720000" y="4184287"/>
            <a:ext cx="3451800" cy="41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155" name="Google Shape;155;p25"/>
          <p:cNvSpPr txBox="1">
            <a:spLocks noGrp="1"/>
          </p:cNvSpPr>
          <p:nvPr>
            <p:ph type="ctrTitle"/>
          </p:nvPr>
        </p:nvSpPr>
        <p:spPr>
          <a:xfrm>
            <a:off x="720044" y="540001"/>
            <a:ext cx="3451800" cy="1126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ackground 1">
  <p:cSld name="BLANK_1_1_1_1_1_1_1_1">
    <p:spTree>
      <p:nvGrpSpPr>
        <p:cNvPr id="1" name="Shape 157"/>
        <p:cNvGrpSpPr/>
        <p:nvPr/>
      </p:nvGrpSpPr>
      <p:grpSpPr>
        <a:xfrm>
          <a:off x="0" y="0"/>
          <a:ext cx="0" cy="0"/>
          <a:chOff x="0" y="0"/>
          <a:chExt cx="0" cy="0"/>
        </a:xfrm>
      </p:grpSpPr>
      <p:sp>
        <p:nvSpPr>
          <p:cNvPr id="158" name="Google Shape;158;p27"/>
          <p:cNvSpPr/>
          <p:nvPr/>
        </p:nvSpPr>
        <p:spPr>
          <a:xfrm>
            <a:off x="731225" y="3801900"/>
            <a:ext cx="861013" cy="839414"/>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498500" y="3801900"/>
            <a:ext cx="276050" cy="269100"/>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8258525" y="2347850"/>
            <a:ext cx="193925" cy="189043"/>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7982475" y="2752375"/>
            <a:ext cx="276050" cy="269100"/>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ackground 2">
  <p:cSld name="BLANK_1_1_1_1_1_1_1_1_1">
    <p:spTree>
      <p:nvGrpSpPr>
        <p:cNvPr id="1" name="Shape 162"/>
        <p:cNvGrpSpPr/>
        <p:nvPr/>
      </p:nvGrpSpPr>
      <p:grpSpPr>
        <a:xfrm>
          <a:off x="0" y="0"/>
          <a:ext cx="0" cy="0"/>
          <a:chOff x="0" y="0"/>
          <a:chExt cx="0" cy="0"/>
        </a:xfrm>
      </p:grpSpPr>
      <p:sp>
        <p:nvSpPr>
          <p:cNvPr id="163" name="Google Shape;163;p28"/>
          <p:cNvSpPr/>
          <p:nvPr/>
        </p:nvSpPr>
        <p:spPr>
          <a:xfrm>
            <a:off x="6634425" y="3434200"/>
            <a:ext cx="928190" cy="928190"/>
          </a:xfrm>
          <a:custGeom>
            <a:avLst/>
            <a:gdLst/>
            <a:ahLst/>
            <a:cxnLst/>
            <a:rect l="l" t="t" r="r" b="b"/>
            <a:pathLst>
              <a:path w="58030" h="58030" extrusionOk="0">
                <a:moveTo>
                  <a:pt x="28973" y="28890"/>
                </a:moveTo>
                <a:lnTo>
                  <a:pt x="29016" y="28939"/>
                </a:lnTo>
                <a:lnTo>
                  <a:pt x="29059" y="28890"/>
                </a:lnTo>
                <a:lnTo>
                  <a:pt x="29059" y="28890"/>
                </a:lnTo>
                <a:cubicBezTo>
                  <a:pt x="29057" y="28919"/>
                  <a:pt x="29056" y="28947"/>
                  <a:pt x="29056" y="28975"/>
                </a:cubicBezTo>
                <a:cubicBezTo>
                  <a:pt x="29085" y="28975"/>
                  <a:pt x="29112" y="28971"/>
                  <a:pt x="29141" y="28971"/>
                </a:cubicBezTo>
                <a:lnTo>
                  <a:pt x="29092" y="29014"/>
                </a:lnTo>
                <a:lnTo>
                  <a:pt x="29141" y="29057"/>
                </a:lnTo>
                <a:cubicBezTo>
                  <a:pt x="29112" y="29056"/>
                  <a:pt x="29085" y="29055"/>
                  <a:pt x="29056" y="29055"/>
                </a:cubicBezTo>
                <a:cubicBezTo>
                  <a:pt x="29056" y="29083"/>
                  <a:pt x="29059" y="29109"/>
                  <a:pt x="29059" y="29138"/>
                </a:cubicBezTo>
                <a:lnTo>
                  <a:pt x="29016" y="29090"/>
                </a:lnTo>
                <a:cubicBezTo>
                  <a:pt x="29001" y="29106"/>
                  <a:pt x="28988" y="29125"/>
                  <a:pt x="28973" y="29138"/>
                </a:cubicBezTo>
                <a:cubicBezTo>
                  <a:pt x="28975" y="29109"/>
                  <a:pt x="28977" y="29083"/>
                  <a:pt x="28977" y="29055"/>
                </a:cubicBezTo>
                <a:cubicBezTo>
                  <a:pt x="28948" y="29055"/>
                  <a:pt x="28921" y="29057"/>
                  <a:pt x="28892" y="29057"/>
                </a:cubicBezTo>
                <a:lnTo>
                  <a:pt x="28941" y="29014"/>
                </a:lnTo>
                <a:lnTo>
                  <a:pt x="28892" y="28971"/>
                </a:lnTo>
                <a:lnTo>
                  <a:pt x="28892" y="28971"/>
                </a:lnTo>
                <a:cubicBezTo>
                  <a:pt x="28921" y="28974"/>
                  <a:pt x="28948" y="28975"/>
                  <a:pt x="28977" y="28975"/>
                </a:cubicBezTo>
                <a:cubicBezTo>
                  <a:pt x="28977" y="28947"/>
                  <a:pt x="28973" y="28919"/>
                  <a:pt x="28973" y="28890"/>
                </a:cubicBezTo>
                <a:close/>
                <a:moveTo>
                  <a:pt x="29014" y="0"/>
                </a:moveTo>
                <a:cubicBezTo>
                  <a:pt x="27735" y="13196"/>
                  <a:pt x="26548" y="21053"/>
                  <a:pt x="27422" y="25541"/>
                </a:cubicBezTo>
                <a:cubicBezTo>
                  <a:pt x="25213" y="22847"/>
                  <a:pt x="20647" y="19423"/>
                  <a:pt x="13720" y="13720"/>
                </a:cubicBezTo>
                <a:lnTo>
                  <a:pt x="13720" y="13720"/>
                </a:lnTo>
                <a:cubicBezTo>
                  <a:pt x="19421" y="20645"/>
                  <a:pt x="22847" y="25212"/>
                  <a:pt x="25541" y="27422"/>
                </a:cubicBezTo>
                <a:cubicBezTo>
                  <a:pt x="24468" y="27213"/>
                  <a:pt x="23201" y="27122"/>
                  <a:pt x="21715" y="27122"/>
                </a:cubicBezTo>
                <a:cubicBezTo>
                  <a:pt x="16988" y="27122"/>
                  <a:pt x="10038" y="28041"/>
                  <a:pt x="0" y="29014"/>
                </a:cubicBezTo>
                <a:cubicBezTo>
                  <a:pt x="10042" y="29987"/>
                  <a:pt x="16992" y="30907"/>
                  <a:pt x="21718" y="30907"/>
                </a:cubicBezTo>
                <a:cubicBezTo>
                  <a:pt x="23203" y="30907"/>
                  <a:pt x="24468" y="30817"/>
                  <a:pt x="25541" y="30608"/>
                </a:cubicBezTo>
                <a:lnTo>
                  <a:pt x="25541" y="30608"/>
                </a:lnTo>
                <a:cubicBezTo>
                  <a:pt x="22847" y="32817"/>
                  <a:pt x="19423" y="37383"/>
                  <a:pt x="13720" y="44310"/>
                </a:cubicBezTo>
                <a:cubicBezTo>
                  <a:pt x="20644" y="38607"/>
                  <a:pt x="25210" y="35183"/>
                  <a:pt x="27422" y="32487"/>
                </a:cubicBezTo>
                <a:lnTo>
                  <a:pt x="27422" y="32487"/>
                </a:lnTo>
                <a:cubicBezTo>
                  <a:pt x="26548" y="36974"/>
                  <a:pt x="27735" y="44832"/>
                  <a:pt x="29014" y="58029"/>
                </a:cubicBezTo>
                <a:cubicBezTo>
                  <a:pt x="30293" y="44832"/>
                  <a:pt x="31480" y="36976"/>
                  <a:pt x="30607" y="32487"/>
                </a:cubicBezTo>
                <a:lnTo>
                  <a:pt x="30607" y="32487"/>
                </a:lnTo>
                <a:cubicBezTo>
                  <a:pt x="32817" y="35183"/>
                  <a:pt x="37382" y="38607"/>
                  <a:pt x="44309" y="44310"/>
                </a:cubicBezTo>
                <a:cubicBezTo>
                  <a:pt x="38607" y="37383"/>
                  <a:pt x="35185" y="32818"/>
                  <a:pt x="32487" y="30608"/>
                </a:cubicBezTo>
                <a:lnTo>
                  <a:pt x="32487" y="30608"/>
                </a:lnTo>
                <a:cubicBezTo>
                  <a:pt x="33559" y="30817"/>
                  <a:pt x="34824" y="30907"/>
                  <a:pt x="36309" y="30907"/>
                </a:cubicBezTo>
                <a:cubicBezTo>
                  <a:pt x="41035" y="30907"/>
                  <a:pt x="47987" y="29987"/>
                  <a:pt x="58030" y="29014"/>
                </a:cubicBezTo>
                <a:cubicBezTo>
                  <a:pt x="47991" y="28041"/>
                  <a:pt x="41042" y="27122"/>
                  <a:pt x="36315" y="27122"/>
                </a:cubicBezTo>
                <a:cubicBezTo>
                  <a:pt x="34828" y="27122"/>
                  <a:pt x="33561" y="27213"/>
                  <a:pt x="32487" y="27422"/>
                </a:cubicBezTo>
                <a:cubicBezTo>
                  <a:pt x="35183" y="25213"/>
                  <a:pt x="38607" y="20647"/>
                  <a:pt x="44309" y="13720"/>
                </a:cubicBezTo>
                <a:lnTo>
                  <a:pt x="44309" y="13720"/>
                </a:lnTo>
                <a:cubicBezTo>
                  <a:pt x="37385" y="19423"/>
                  <a:pt x="32818" y="22847"/>
                  <a:pt x="30607" y="25541"/>
                </a:cubicBezTo>
                <a:cubicBezTo>
                  <a:pt x="31480" y="21055"/>
                  <a:pt x="30293" y="13196"/>
                  <a:pt x="2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7519150" y="3332775"/>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1234000" y="581675"/>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795825" y="1120400"/>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ackground 3">
  <p:cSld name="BLANK_1_1_1_1_1_1_1_1_1_1">
    <p:spTree>
      <p:nvGrpSpPr>
        <p:cNvPr id="1" name="Shape 167"/>
        <p:cNvGrpSpPr/>
        <p:nvPr/>
      </p:nvGrpSpPr>
      <p:grpSpPr>
        <a:xfrm>
          <a:off x="0" y="0"/>
          <a:ext cx="0" cy="0"/>
          <a:chOff x="0" y="0"/>
          <a:chExt cx="0" cy="0"/>
        </a:xfrm>
      </p:grpSpPr>
      <p:sp>
        <p:nvSpPr>
          <p:cNvPr id="168" name="Google Shape;168;p29"/>
          <p:cNvSpPr/>
          <p:nvPr/>
        </p:nvSpPr>
        <p:spPr>
          <a:xfrm>
            <a:off x="7061713" y="3553200"/>
            <a:ext cx="1309525" cy="1276675"/>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6673867" y="3653775"/>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1351242" y="313650"/>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855617" y="742750"/>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85000"/>
            <a:lumOff val="1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05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1pPr>
            <a:lvl2pPr lvl="1"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2pPr>
            <a:lvl3pPr lvl="2"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3pPr>
            <a:lvl4pPr lvl="3"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4pPr>
            <a:lvl5pPr lvl="4"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5pPr>
            <a:lvl6pPr lvl="5"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6pPr>
            <a:lvl7pPr lvl="6"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7pPr>
            <a:lvl8pPr lvl="7"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8pPr>
            <a:lvl9pPr lvl="8"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Raleway"/>
              <a:buChar char="●"/>
              <a:defRPr>
                <a:solidFill>
                  <a:schemeClr val="accent6"/>
                </a:solidFill>
                <a:latin typeface="Raleway"/>
                <a:ea typeface="Raleway"/>
                <a:cs typeface="Raleway"/>
                <a:sym typeface="Raleway"/>
              </a:defRPr>
            </a:lvl1pPr>
            <a:lvl2pPr marL="914400" lvl="1"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2pPr>
            <a:lvl3pPr marL="1371600" lvl="2"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3pPr>
            <a:lvl4pPr marL="1828800" lvl="3"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4pPr>
            <a:lvl5pPr marL="2286000" lvl="4"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5pPr>
            <a:lvl6pPr marL="2743200" lvl="5"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6pPr>
            <a:lvl7pPr marL="3200400" lvl="6"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7pPr>
            <a:lvl8pPr marL="3657600" lvl="7"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8pPr>
            <a:lvl9pPr marL="4114800" lvl="8" indent="-317500">
              <a:lnSpc>
                <a:spcPct val="100000"/>
              </a:lnSpc>
              <a:spcBef>
                <a:spcPts val="1600"/>
              </a:spcBef>
              <a:spcAft>
                <a:spcPts val="1600"/>
              </a:spcAft>
              <a:buClr>
                <a:schemeClr val="accent6"/>
              </a:buClr>
              <a:buSzPts val="1400"/>
              <a:buFont typeface="Raleway"/>
              <a:buChar char="■"/>
              <a:defRPr>
                <a:solidFill>
                  <a:schemeClr val="accent6"/>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9" r:id="rId5"/>
    <p:sldLayoutId id="2147483671" r:id="rId6"/>
    <p:sldLayoutId id="2147483673" r:id="rId7"/>
    <p:sldLayoutId id="2147483674" r:id="rId8"/>
    <p:sldLayoutId id="2147483675" r:id="rId9"/>
    <p:sldLayoutId id="2147483680"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jpg"/><Relationship Id="rId7"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hyperlink" Target="https://vr-daniel.github.io/Diversidad-en-R/U1P2.html?s=08#perfiles-de-diversidad" TargetMode="External"/><Relationship Id="rId2" Type="http://schemas.openxmlformats.org/officeDocument/2006/relationships/hyperlink" Target="https://vr-daniel.github.io/Diversidad-en-R/U1P1.html?s=08#fn2" TargetMode="External"/><Relationship Id="rId1" Type="http://schemas.openxmlformats.org/officeDocument/2006/relationships/slideLayout" Target="../slideLayouts/slideLayout11.xml"/><Relationship Id="rId4" Type="http://schemas.openxmlformats.org/officeDocument/2006/relationships/hyperlink" Target="http://entomologia.rediris.es/sea/manytes/metodos.pdf"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33"/>
          <p:cNvSpPr txBox="1">
            <a:spLocks noGrp="1"/>
          </p:cNvSpPr>
          <p:nvPr>
            <p:ph type="subTitle" idx="1"/>
          </p:nvPr>
        </p:nvSpPr>
        <p:spPr>
          <a:xfrm rot="-546">
            <a:off x="4190243" y="4176888"/>
            <a:ext cx="3776700"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David Vanegas-Alarcón</a:t>
            </a:r>
            <a:endParaRPr sz="1800" dirty="0"/>
          </a:p>
        </p:txBody>
      </p:sp>
      <p:sp>
        <p:nvSpPr>
          <p:cNvPr id="183" name="Google Shape;183;p33"/>
          <p:cNvSpPr txBox="1">
            <a:spLocks noGrp="1"/>
          </p:cNvSpPr>
          <p:nvPr>
            <p:ph type="ctrTitle"/>
          </p:nvPr>
        </p:nvSpPr>
        <p:spPr>
          <a:xfrm>
            <a:off x="4190250" y="547225"/>
            <a:ext cx="4233900" cy="33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Módulo I</a:t>
            </a:r>
            <a:br>
              <a:rPr lang="en" dirty="0"/>
            </a:br>
            <a:br>
              <a:rPr lang="en" dirty="0"/>
            </a:br>
            <a:r>
              <a:rPr lang="en" dirty="0"/>
              <a:t>R Básico</a:t>
            </a:r>
            <a:endParaRPr dirty="0"/>
          </a:p>
        </p:txBody>
      </p:sp>
      <p:cxnSp>
        <p:nvCxnSpPr>
          <p:cNvPr id="185" name="Google Shape;185;p33"/>
          <p:cNvCxnSpPr/>
          <p:nvPr/>
        </p:nvCxnSpPr>
        <p:spPr>
          <a:xfrm>
            <a:off x="3212950" y="3935025"/>
            <a:ext cx="5890500" cy="0"/>
          </a:xfrm>
          <a:prstGeom prst="straightConnector1">
            <a:avLst/>
          </a:prstGeom>
          <a:noFill/>
          <a:ln w="9525" cap="flat" cmpd="sng">
            <a:solidFill>
              <a:schemeClr val="accent6"/>
            </a:solidFill>
            <a:prstDash val="solid"/>
            <a:round/>
            <a:headEnd type="none" w="med" len="med"/>
            <a:tailEnd type="none" w="med" len="med"/>
          </a:ln>
        </p:spPr>
      </p:cxnSp>
      <p:grpSp>
        <p:nvGrpSpPr>
          <p:cNvPr id="186" name="Google Shape;186;p33"/>
          <p:cNvGrpSpPr/>
          <p:nvPr/>
        </p:nvGrpSpPr>
        <p:grpSpPr>
          <a:xfrm>
            <a:off x="415273" y="1063309"/>
            <a:ext cx="2379398" cy="2927663"/>
            <a:chOff x="415273" y="1063309"/>
            <a:chExt cx="2379398" cy="2927663"/>
          </a:xfrm>
        </p:grpSpPr>
        <p:sp>
          <p:nvSpPr>
            <p:cNvPr id="187" name="Google Shape;187;p33"/>
            <p:cNvSpPr/>
            <p:nvPr/>
          </p:nvSpPr>
          <p:spPr>
            <a:xfrm>
              <a:off x="415273" y="1063680"/>
              <a:ext cx="609439" cy="609439"/>
            </a:xfrm>
            <a:custGeom>
              <a:avLst/>
              <a:gdLst/>
              <a:ahLst/>
              <a:cxnLst/>
              <a:rect l="l" t="t" r="r" b="b"/>
              <a:pathLst>
                <a:path w="52470" h="52470" extrusionOk="0">
                  <a:moveTo>
                    <a:pt x="26232" y="0"/>
                  </a:moveTo>
                  <a:cubicBezTo>
                    <a:pt x="25238" y="9733"/>
                    <a:pt x="24326" y="15541"/>
                    <a:pt x="21736" y="19187"/>
                  </a:cubicBezTo>
                  <a:cubicBezTo>
                    <a:pt x="19611" y="18174"/>
                    <a:pt x="17197" y="16470"/>
                    <a:pt x="14117" y="14075"/>
                  </a:cubicBezTo>
                  <a:cubicBezTo>
                    <a:pt x="14068" y="14037"/>
                    <a:pt x="14016" y="14021"/>
                    <a:pt x="13966" y="14021"/>
                  </a:cubicBezTo>
                  <a:cubicBezTo>
                    <a:pt x="13782" y="14021"/>
                    <a:pt x="13628" y="14248"/>
                    <a:pt x="13776" y="14426"/>
                  </a:cubicBezTo>
                  <a:cubicBezTo>
                    <a:pt x="16217" y="17410"/>
                    <a:pt x="17970" y="19761"/>
                    <a:pt x="19039" y="21841"/>
                  </a:cubicBezTo>
                  <a:cubicBezTo>
                    <a:pt x="15384" y="24353"/>
                    <a:pt x="9604" y="25254"/>
                    <a:pt x="1" y="26236"/>
                  </a:cubicBezTo>
                  <a:cubicBezTo>
                    <a:pt x="9733" y="27230"/>
                    <a:pt x="15541" y="28142"/>
                    <a:pt x="19187" y="30732"/>
                  </a:cubicBezTo>
                  <a:cubicBezTo>
                    <a:pt x="18174" y="32857"/>
                    <a:pt x="16471" y="35271"/>
                    <a:pt x="14075" y="38351"/>
                  </a:cubicBezTo>
                  <a:cubicBezTo>
                    <a:pt x="13935" y="38532"/>
                    <a:pt x="14090" y="38751"/>
                    <a:pt x="14272" y="38751"/>
                  </a:cubicBezTo>
                  <a:cubicBezTo>
                    <a:pt x="14323" y="38751"/>
                    <a:pt x="14377" y="38734"/>
                    <a:pt x="14426" y="38694"/>
                  </a:cubicBezTo>
                  <a:cubicBezTo>
                    <a:pt x="17410" y="36251"/>
                    <a:pt x="19758" y="34500"/>
                    <a:pt x="21841" y="33430"/>
                  </a:cubicBezTo>
                  <a:cubicBezTo>
                    <a:pt x="24353" y="37084"/>
                    <a:pt x="25254" y="42866"/>
                    <a:pt x="26236" y="52469"/>
                  </a:cubicBezTo>
                  <a:cubicBezTo>
                    <a:pt x="27230" y="42736"/>
                    <a:pt x="28143" y="36927"/>
                    <a:pt x="30732" y="33281"/>
                  </a:cubicBezTo>
                  <a:cubicBezTo>
                    <a:pt x="32857" y="34294"/>
                    <a:pt x="35271" y="35998"/>
                    <a:pt x="38352" y="38393"/>
                  </a:cubicBezTo>
                  <a:cubicBezTo>
                    <a:pt x="38401" y="38431"/>
                    <a:pt x="38453" y="38448"/>
                    <a:pt x="38503" y="38448"/>
                  </a:cubicBezTo>
                  <a:cubicBezTo>
                    <a:pt x="38688" y="38448"/>
                    <a:pt x="38841" y="38221"/>
                    <a:pt x="38694" y="38042"/>
                  </a:cubicBezTo>
                  <a:cubicBezTo>
                    <a:pt x="36250" y="35058"/>
                    <a:pt x="34497" y="32710"/>
                    <a:pt x="33430" y="30627"/>
                  </a:cubicBezTo>
                  <a:cubicBezTo>
                    <a:pt x="37084" y="28115"/>
                    <a:pt x="42866" y="27214"/>
                    <a:pt x="52469" y="26232"/>
                  </a:cubicBezTo>
                  <a:cubicBezTo>
                    <a:pt x="42737" y="25238"/>
                    <a:pt x="36927" y="24326"/>
                    <a:pt x="33282" y="21736"/>
                  </a:cubicBezTo>
                  <a:cubicBezTo>
                    <a:pt x="34294" y="19611"/>
                    <a:pt x="35998" y="17197"/>
                    <a:pt x="38393" y="14117"/>
                  </a:cubicBezTo>
                  <a:cubicBezTo>
                    <a:pt x="38533" y="13936"/>
                    <a:pt x="38380" y="13717"/>
                    <a:pt x="38198" y="13717"/>
                  </a:cubicBezTo>
                  <a:cubicBezTo>
                    <a:pt x="38146" y="13717"/>
                    <a:pt x="38092" y="13735"/>
                    <a:pt x="38042" y="13776"/>
                  </a:cubicBezTo>
                  <a:cubicBezTo>
                    <a:pt x="35058" y="16217"/>
                    <a:pt x="32709" y="17970"/>
                    <a:pt x="30627" y="19038"/>
                  </a:cubicBezTo>
                  <a:cubicBezTo>
                    <a:pt x="28115" y="15384"/>
                    <a:pt x="27215" y="9604"/>
                    <a:pt x="262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877144" y="1063309"/>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3"/>
            <p:cNvSpPr/>
            <p:nvPr/>
          </p:nvSpPr>
          <p:spPr>
            <a:xfrm>
              <a:off x="461745" y="1538130"/>
              <a:ext cx="111876" cy="111876"/>
            </a:xfrm>
            <a:custGeom>
              <a:avLst/>
              <a:gdLst/>
              <a:ahLst/>
              <a:cxnLst/>
              <a:rect l="l" t="t" r="r" b="b"/>
              <a:pathLst>
                <a:path w="9632" h="9632" extrusionOk="0">
                  <a:moveTo>
                    <a:pt x="4814" y="1"/>
                  </a:moveTo>
                  <a:cubicBezTo>
                    <a:pt x="4633" y="1785"/>
                    <a:pt x="4463" y="2852"/>
                    <a:pt x="3991" y="3521"/>
                  </a:cubicBezTo>
                  <a:cubicBezTo>
                    <a:pt x="3600" y="3336"/>
                    <a:pt x="3158" y="3026"/>
                    <a:pt x="2592" y="2586"/>
                  </a:cubicBezTo>
                  <a:cubicBezTo>
                    <a:pt x="2582" y="2579"/>
                    <a:pt x="2573" y="2576"/>
                    <a:pt x="2564" y="2576"/>
                  </a:cubicBezTo>
                  <a:cubicBezTo>
                    <a:pt x="2530" y="2576"/>
                    <a:pt x="2502" y="2618"/>
                    <a:pt x="2528" y="2651"/>
                  </a:cubicBezTo>
                  <a:cubicBezTo>
                    <a:pt x="2979" y="3199"/>
                    <a:pt x="3295" y="3629"/>
                    <a:pt x="3491" y="4012"/>
                  </a:cubicBezTo>
                  <a:cubicBezTo>
                    <a:pt x="2820" y="4472"/>
                    <a:pt x="1761" y="4638"/>
                    <a:pt x="0" y="4818"/>
                  </a:cubicBezTo>
                  <a:cubicBezTo>
                    <a:pt x="1784" y="4999"/>
                    <a:pt x="2851" y="5169"/>
                    <a:pt x="3520" y="5640"/>
                  </a:cubicBezTo>
                  <a:cubicBezTo>
                    <a:pt x="3334" y="6032"/>
                    <a:pt x="3025" y="6473"/>
                    <a:pt x="2584" y="7040"/>
                  </a:cubicBezTo>
                  <a:cubicBezTo>
                    <a:pt x="2558" y="7074"/>
                    <a:pt x="2587" y="7114"/>
                    <a:pt x="2621" y="7114"/>
                  </a:cubicBezTo>
                  <a:cubicBezTo>
                    <a:pt x="2630" y="7114"/>
                    <a:pt x="2640" y="7111"/>
                    <a:pt x="2649" y="7104"/>
                  </a:cubicBezTo>
                  <a:cubicBezTo>
                    <a:pt x="3197" y="6653"/>
                    <a:pt x="3627" y="6337"/>
                    <a:pt x="4010" y="6141"/>
                  </a:cubicBezTo>
                  <a:cubicBezTo>
                    <a:pt x="4470" y="6812"/>
                    <a:pt x="4636" y="7870"/>
                    <a:pt x="4816" y="9631"/>
                  </a:cubicBezTo>
                  <a:cubicBezTo>
                    <a:pt x="4998" y="7847"/>
                    <a:pt x="5167" y="6781"/>
                    <a:pt x="5640" y="6112"/>
                  </a:cubicBezTo>
                  <a:cubicBezTo>
                    <a:pt x="6030" y="6296"/>
                    <a:pt x="6473" y="6607"/>
                    <a:pt x="7039" y="7047"/>
                  </a:cubicBezTo>
                  <a:cubicBezTo>
                    <a:pt x="7048" y="7054"/>
                    <a:pt x="7057" y="7057"/>
                    <a:pt x="7066" y="7057"/>
                  </a:cubicBezTo>
                  <a:cubicBezTo>
                    <a:pt x="7101" y="7057"/>
                    <a:pt x="7129" y="7016"/>
                    <a:pt x="7102" y="6983"/>
                  </a:cubicBezTo>
                  <a:cubicBezTo>
                    <a:pt x="6653" y="6435"/>
                    <a:pt x="6336" y="6004"/>
                    <a:pt x="6139" y="5620"/>
                  </a:cubicBezTo>
                  <a:cubicBezTo>
                    <a:pt x="6811" y="5160"/>
                    <a:pt x="7870" y="4996"/>
                    <a:pt x="9631" y="4816"/>
                  </a:cubicBezTo>
                  <a:cubicBezTo>
                    <a:pt x="7844" y="4633"/>
                    <a:pt x="6780" y="4466"/>
                    <a:pt x="6111" y="3992"/>
                  </a:cubicBezTo>
                  <a:cubicBezTo>
                    <a:pt x="6296" y="3602"/>
                    <a:pt x="6605" y="3159"/>
                    <a:pt x="7046" y="2593"/>
                  </a:cubicBezTo>
                  <a:cubicBezTo>
                    <a:pt x="7071" y="2560"/>
                    <a:pt x="7043" y="2519"/>
                    <a:pt x="7010" y="2519"/>
                  </a:cubicBezTo>
                  <a:cubicBezTo>
                    <a:pt x="7000" y="2519"/>
                    <a:pt x="6990" y="2522"/>
                    <a:pt x="6981" y="2530"/>
                  </a:cubicBezTo>
                  <a:cubicBezTo>
                    <a:pt x="6433" y="2979"/>
                    <a:pt x="6003" y="3295"/>
                    <a:pt x="5620" y="3492"/>
                  </a:cubicBezTo>
                  <a:cubicBezTo>
                    <a:pt x="5160" y="2821"/>
                    <a:pt x="4994" y="1762"/>
                    <a:pt x="4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p:nvPr/>
          </p:nvSpPr>
          <p:spPr>
            <a:xfrm>
              <a:off x="2682819" y="3569384"/>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3"/>
            <p:cNvSpPr/>
            <p:nvPr/>
          </p:nvSpPr>
          <p:spPr>
            <a:xfrm>
              <a:off x="2438644" y="3879096"/>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3C4697C-C94C-4D72-A3ED-CE993820D0D5}"/>
              </a:ext>
            </a:extLst>
          </p:cNvPr>
          <p:cNvPicPr>
            <a:picLocks noChangeAspect="1"/>
          </p:cNvPicPr>
          <p:nvPr/>
        </p:nvPicPr>
        <p:blipFill>
          <a:blip r:embed="rId3"/>
          <a:stretch>
            <a:fillRect/>
          </a:stretch>
        </p:blipFill>
        <p:spPr>
          <a:xfrm>
            <a:off x="0" y="0"/>
            <a:ext cx="3637304"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8F00CA4-D63B-4920-B101-E58490DDF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9892"/>
            <a:ext cx="9144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2C7F4E0-ECBD-4D8A-9515-ACC784D76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59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idx="4294967295"/>
          </p:nvPr>
        </p:nvSpPr>
        <p:spPr>
          <a:xfrm rot="-667">
            <a:off x="6399213" y="4297363"/>
            <a:ext cx="2744787" cy="5619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a:t>- Ventajas</a:t>
            </a:r>
            <a:endParaRPr sz="3200" dirty="0"/>
          </a:p>
        </p:txBody>
      </p:sp>
      <p:sp>
        <p:nvSpPr>
          <p:cNvPr id="252" name="Google Shape;252;p38"/>
          <p:cNvSpPr txBox="1">
            <a:spLocks noGrp="1"/>
          </p:cNvSpPr>
          <p:nvPr>
            <p:ph type="subTitle" idx="4294967295"/>
          </p:nvPr>
        </p:nvSpPr>
        <p:spPr>
          <a:xfrm>
            <a:off x="1951831" y="352989"/>
            <a:ext cx="5240338" cy="2980146"/>
          </a:xfrm>
          <a:prstGeom prst="rect">
            <a:avLst/>
          </a:prstGeom>
        </p:spPr>
        <p:txBody>
          <a:bodyPr spcFirstLastPara="1" wrap="square" lIns="91425" tIns="91425" rIns="91425" bIns="91425" anchor="t" anchorCtr="0">
            <a:noAutofit/>
          </a:bodyPr>
          <a:lstStyle/>
          <a:p>
            <a:pPr marL="139700" indent="0" algn="just">
              <a:spcAft>
                <a:spcPts val="600"/>
              </a:spcAft>
              <a:buNone/>
            </a:pPr>
            <a:r>
              <a:rPr lang="es-ES" dirty="0"/>
              <a:t>Cabe aclarar que debemos considerar no solo el número de especies diferentes sino también cómo sus abundancias están distribuidas. Para esto, existen algunos índices que involucran de manera directa las abundancias relativas de las especies, por ejemplo, los índices de </a:t>
            </a:r>
            <a:r>
              <a:rPr lang="es-ES" i="1" dirty="0">
                <a:solidFill>
                  <a:schemeClr val="bg2">
                    <a:lumMod val="60000"/>
                    <a:lumOff val="40000"/>
                  </a:schemeClr>
                </a:solidFill>
              </a:rPr>
              <a:t>Simpson</a:t>
            </a:r>
            <a:r>
              <a:rPr lang="es-ES" dirty="0"/>
              <a:t>, de </a:t>
            </a:r>
            <a:r>
              <a:rPr lang="es-ES" i="1" dirty="0">
                <a:solidFill>
                  <a:schemeClr val="bg2">
                    <a:lumMod val="60000"/>
                    <a:lumOff val="40000"/>
                  </a:schemeClr>
                </a:solidFill>
              </a:rPr>
              <a:t>Shannon </a:t>
            </a:r>
            <a:r>
              <a:rPr lang="es-ES" dirty="0"/>
              <a:t>o de </a:t>
            </a:r>
            <a:r>
              <a:rPr lang="es-ES" i="1" dirty="0" err="1">
                <a:solidFill>
                  <a:schemeClr val="bg2">
                    <a:lumMod val="60000"/>
                    <a:lumOff val="40000"/>
                  </a:schemeClr>
                </a:solidFill>
              </a:rPr>
              <a:t>Pielou</a:t>
            </a:r>
            <a:r>
              <a:rPr lang="es-ES" dirty="0"/>
              <a:t>. Estos, si bien no son los únicos, están entre los más ampliamente utilizados.</a:t>
            </a:r>
          </a:p>
          <a:p>
            <a:pPr marL="139700" indent="0" algn="just">
              <a:spcAft>
                <a:spcPts val="600"/>
              </a:spcAft>
              <a:buNone/>
            </a:pPr>
            <a:endParaRPr lang="es-ES" sz="1400" b="0" i="0" dirty="0">
              <a:solidFill>
                <a:srgbClr val="A9BAC9"/>
              </a:solidFill>
              <a:effectLst/>
              <a:latin typeface="anaheim"/>
            </a:endParaRPr>
          </a:p>
          <a:p>
            <a:pPr marL="139700" indent="0" algn="just">
              <a:spcAft>
                <a:spcPts val="600"/>
              </a:spcAft>
              <a:buNone/>
            </a:pPr>
            <a:r>
              <a:rPr lang="es-ES" dirty="0"/>
              <a:t>Además, tenemos que tener en claro que no podemos ignorar la importancia que tiene el tamaño de muestra, porque es bien sabido que las inferencias basadas en muestras pequeñas tienen mayor sesgo.</a:t>
            </a:r>
            <a:endParaRPr lang="es-ES" sz="1400" b="0" i="0" dirty="0">
              <a:solidFill>
                <a:srgbClr val="A9BAC9"/>
              </a:solidFill>
              <a:effectLst/>
              <a:latin typeface="anaheim"/>
            </a:endParaRPr>
          </a:p>
        </p:txBody>
      </p:sp>
      <p:pic>
        <p:nvPicPr>
          <p:cNvPr id="253" name="Google Shape;253;p38"/>
          <p:cNvPicPr preferRelativeResize="0"/>
          <p:nvPr/>
        </p:nvPicPr>
        <p:blipFill rotWithShape="1">
          <a:blip r:embed="rId3"/>
          <a:srcRect l="38622" r="38622"/>
          <a:stretch/>
        </p:blipFill>
        <p:spPr>
          <a:xfrm>
            <a:off x="4" y="0"/>
            <a:ext cx="1709300" cy="5143500"/>
          </a:xfrm>
          <a:prstGeom prst="rect">
            <a:avLst/>
          </a:prstGeom>
          <a:noFill/>
          <a:ln>
            <a:noFill/>
          </a:ln>
        </p:spPr>
      </p:pic>
      <p:pic>
        <p:nvPicPr>
          <p:cNvPr id="254" name="Google Shape;254;p38"/>
          <p:cNvPicPr preferRelativeResize="0"/>
          <p:nvPr/>
        </p:nvPicPr>
        <p:blipFill rotWithShape="1">
          <a:blip r:embed="rId3"/>
          <a:srcRect l="61420" r="15824"/>
          <a:stretch/>
        </p:blipFill>
        <p:spPr>
          <a:xfrm>
            <a:off x="7434704" y="0"/>
            <a:ext cx="1709300" cy="5143500"/>
          </a:xfrm>
          <a:prstGeom prst="rect">
            <a:avLst/>
          </a:prstGeom>
          <a:noFill/>
          <a:ln>
            <a:noFill/>
          </a:ln>
        </p:spPr>
      </p:pic>
      <p:pic>
        <p:nvPicPr>
          <p:cNvPr id="13" name="Picture 4">
            <a:extLst>
              <a:ext uri="{FF2B5EF4-FFF2-40B4-BE49-F238E27FC236}">
                <a16:creationId xmlns:a16="http://schemas.microsoft.com/office/drawing/2014/main" id="{1DA72011-0336-4890-AE25-E973D2811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Google Shape;251;p38">
            <a:extLst>
              <a:ext uri="{FF2B5EF4-FFF2-40B4-BE49-F238E27FC236}">
                <a16:creationId xmlns:a16="http://schemas.microsoft.com/office/drawing/2014/main" id="{451B6210-2380-4318-8F2B-E89136467602}"/>
              </a:ext>
            </a:extLst>
          </p:cNvPr>
          <p:cNvSpPr txBox="1">
            <a:spLocks/>
          </p:cNvSpPr>
          <p:nvPr/>
        </p:nvSpPr>
        <p:spPr>
          <a:xfrm rot="-667">
            <a:off x="2744950" y="3747933"/>
            <a:ext cx="4483401" cy="11116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sz="3200" dirty="0">
                <a:solidFill>
                  <a:schemeClr val="bg1"/>
                </a:solidFill>
              </a:rPr>
              <a:t>Índices de dominancia y equitatividad</a:t>
            </a:r>
            <a:endParaRPr lang="en-US" sz="3200" dirty="0">
              <a:solidFill>
                <a:schemeClr val="bg1"/>
              </a:solidFill>
            </a:endParaRPr>
          </a:p>
        </p:txBody>
      </p:sp>
    </p:spTree>
    <p:extLst>
      <p:ext uri="{BB962C8B-B14F-4D97-AF65-F5344CB8AC3E}">
        <p14:creationId xmlns:p14="http://schemas.microsoft.com/office/powerpoint/2010/main" val="344688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fade">
                                      <p:cBhvr>
                                        <p:cTn id="7" dur="5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xEl>
                                              <p:pRg st="2" end="2"/>
                                            </p:txEl>
                                          </p:spTgt>
                                        </p:tgtEl>
                                        <p:attrNameLst>
                                          <p:attrName>style.visibility</p:attrName>
                                        </p:attrNameLst>
                                      </p:cBhvr>
                                      <p:to>
                                        <p:strVal val="visible"/>
                                      </p:to>
                                    </p:set>
                                    <p:animEffect transition="in" filter="fade">
                                      <p:cBhvr>
                                        <p:cTn id="12" dur="500"/>
                                        <p:tgtEl>
                                          <p:spTgt spid="2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37007" y="1795934"/>
            <a:ext cx="2907600" cy="122873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Índice de Simpson</a:t>
            </a:r>
            <a:endParaRPr lang="en-US" sz="3600" dirty="0"/>
          </a:p>
        </p:txBody>
      </p:sp>
      <p:sp>
        <p:nvSpPr>
          <p:cNvPr id="356" name="Google Shape;356;p45"/>
          <p:cNvSpPr txBox="1">
            <a:spLocks noGrp="1"/>
          </p:cNvSpPr>
          <p:nvPr>
            <p:ph type="subTitle" idx="3"/>
          </p:nvPr>
        </p:nvSpPr>
        <p:spPr>
          <a:xfrm>
            <a:off x="457673" y="1848619"/>
            <a:ext cx="4691195" cy="1132939"/>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R</a:t>
            </a:r>
            <a:r>
              <a:rPr lang="es-ES" sz="1600" b="0" i="0" dirty="0">
                <a:solidFill>
                  <a:srgbClr val="A9BAC9"/>
                </a:solidFill>
                <a:effectLst/>
                <a:latin typeface="anaheim"/>
              </a:rPr>
              <a:t>epresenta la probabilidad de que dos individuos tomados al azar de una muestra correspondan a la misma entidad o especie, de modo que, es una medida de la dominancia o la </a:t>
            </a:r>
            <a:r>
              <a:rPr lang="es-ES" sz="1600" b="0" i="0" dirty="0" err="1">
                <a:solidFill>
                  <a:srgbClr val="A9BAC9"/>
                </a:solidFill>
                <a:effectLst/>
                <a:latin typeface="anaheim"/>
              </a:rPr>
              <a:t>inequitatividad</a:t>
            </a:r>
            <a:r>
              <a:rPr lang="es-ES" sz="1600" dirty="0">
                <a:solidFill>
                  <a:srgbClr val="A9BAC9"/>
                </a:solidFill>
                <a:latin typeface="anaheim"/>
              </a:rPr>
              <a:t>. En el que asume reemplazo</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56807" y="3110179"/>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E3CA2-0B17-4DEC-A88A-C323605D5F67}"/>
              </a:ext>
            </a:extLst>
          </p:cNvPr>
          <p:cNvSpPr txBox="1"/>
          <p:nvPr/>
        </p:nvSpPr>
        <p:spPr>
          <a:xfrm>
            <a:off x="6570616" y="3148245"/>
            <a:ext cx="1840382" cy="307777"/>
          </a:xfrm>
          <a:prstGeom prst="rect">
            <a:avLst/>
          </a:prstGeom>
          <a:noFill/>
        </p:spPr>
        <p:txBody>
          <a:bodyPr wrap="square">
            <a:spAutoFit/>
          </a:bodyPr>
          <a:lstStyle/>
          <a:p>
            <a:pPr algn="ctr"/>
            <a:r>
              <a:rPr lang="es-ES" sz="1400" b="0" i="0" dirty="0">
                <a:solidFill>
                  <a:srgbClr val="A9BAC9"/>
                </a:solidFill>
                <a:effectLst/>
                <a:latin typeface="anaheim"/>
              </a:rPr>
              <a:t>1949</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160271-47CB-4AF1-A239-C6B293991ED0}"/>
                  </a:ext>
                </a:extLst>
              </p:cNvPr>
              <p:cNvSpPr txBox="1"/>
              <p:nvPr/>
            </p:nvSpPr>
            <p:spPr>
              <a:xfrm>
                <a:off x="762499" y="3365170"/>
                <a:ext cx="1840382" cy="11329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rPr>
                        <m:t>𝜆</m:t>
                      </m:r>
                      <m:r>
                        <a:rPr lang="en-US" sz="2400" i="0">
                          <a:solidFill>
                            <a:schemeClr val="bg1"/>
                          </a:solidFill>
                          <a:latin typeface="Cambria Math" panose="02040503050406030204" pitchFamily="18" charset="0"/>
                        </a:rPr>
                        <m:t>=</m:t>
                      </m:r>
                      <m:nary>
                        <m:naryPr>
                          <m:chr m:val="∑"/>
                          <m:limLoc m:val="undOvr"/>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𝑖</m:t>
                          </m:r>
                          <m:r>
                            <a:rPr lang="en-US" sz="2400" i="0">
                              <a:solidFill>
                                <a:schemeClr val="bg1"/>
                              </a:solidFill>
                              <a:latin typeface="Cambria Math" panose="02040503050406030204" pitchFamily="18" charset="0"/>
                            </a:rPr>
                            <m:t> = 1</m:t>
                          </m:r>
                        </m:sub>
                        <m:sup>
                          <m:r>
                            <a:rPr lang="en-US" sz="2400" i="1">
                              <a:solidFill>
                                <a:schemeClr val="bg1"/>
                              </a:solidFill>
                              <a:latin typeface="Cambria Math" panose="02040503050406030204" pitchFamily="18" charset="0"/>
                            </a:rPr>
                            <m:t>𝑆</m:t>
                          </m:r>
                        </m:sup>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𝑝</m:t>
                              </m:r>
                            </m:e>
                            <m:sub>
                              <m:r>
                                <a:rPr lang="en-US" sz="2400" i="1">
                                  <a:solidFill>
                                    <a:schemeClr val="bg1"/>
                                  </a:solidFill>
                                  <a:latin typeface="Cambria Math" panose="02040503050406030204" pitchFamily="18" charset="0"/>
                                </a:rPr>
                                <m:t>𝑖</m:t>
                              </m:r>
                            </m:sub>
                            <m:sup>
                              <m:r>
                                <a:rPr lang="en-US" sz="2400" i="0">
                                  <a:solidFill>
                                    <a:schemeClr val="bg1"/>
                                  </a:solidFill>
                                  <a:latin typeface="Cambria Math" panose="02040503050406030204" pitchFamily="18" charset="0"/>
                                </a:rPr>
                                <m:t>2</m:t>
                              </m:r>
                            </m:sup>
                          </m:sSubSup>
                        </m:e>
                      </m:nary>
                    </m:oMath>
                  </m:oMathPara>
                </a14:m>
                <a:endParaRPr lang="en-US" sz="2400" dirty="0">
                  <a:solidFill>
                    <a:schemeClr val="bg1"/>
                  </a:solidFill>
                </a:endParaRPr>
              </a:p>
            </p:txBody>
          </p:sp>
        </mc:Choice>
        <mc:Fallback xmlns="">
          <p:sp>
            <p:nvSpPr>
              <p:cNvPr id="13" name="TextBox 12">
                <a:extLst>
                  <a:ext uri="{FF2B5EF4-FFF2-40B4-BE49-F238E27FC236}">
                    <a16:creationId xmlns:a16="http://schemas.microsoft.com/office/drawing/2014/main" id="{D1160271-47CB-4AF1-A239-C6B293991ED0}"/>
                  </a:ext>
                </a:extLst>
              </p:cNvPr>
              <p:cNvSpPr txBox="1">
                <a:spLocks noRot="1" noChangeAspect="1" noMove="1" noResize="1" noEditPoints="1" noAdjustHandles="1" noChangeArrowheads="1" noChangeShapeType="1" noTextEdit="1"/>
              </p:cNvSpPr>
              <p:nvPr/>
            </p:nvSpPr>
            <p:spPr>
              <a:xfrm>
                <a:off x="762499" y="3365170"/>
                <a:ext cx="1840382" cy="113293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1C366E-D6C1-4C12-ADAF-67054B925315}"/>
                  </a:ext>
                </a:extLst>
              </p:cNvPr>
              <p:cNvSpPr txBox="1"/>
              <p:nvPr/>
            </p:nvSpPr>
            <p:spPr>
              <a:xfrm>
                <a:off x="3286674" y="3470156"/>
                <a:ext cx="2570651" cy="846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rPr>
                        <m:t>𝐷</m:t>
                      </m:r>
                      <m:r>
                        <a:rPr lang="en-US" sz="2400" i="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nary>
                            <m:naryPr>
                              <m:chr m:val="∑"/>
                              <m:limLoc m:val="subSup"/>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𝑖</m:t>
                              </m:r>
                              <m:r>
                                <a:rPr lang="en-US" sz="2400" i="0">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𝑆</m:t>
                              </m:r>
                            </m:sup>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𝑛</m:t>
                                  </m:r>
                                </m:e>
                                <m:sub>
                                  <m:r>
                                    <a:rPr lang="en-US" sz="2400" i="1">
                                      <a:solidFill>
                                        <a:schemeClr val="bg1"/>
                                      </a:solidFill>
                                      <a:latin typeface="Cambria Math" panose="02040503050406030204" pitchFamily="18" charset="0"/>
                                    </a:rPr>
                                    <m:t>𝑖</m:t>
                                  </m:r>
                                </m:sub>
                                <m:sup>
                                  <m:r>
                                    <a:rPr lang="en-US" sz="2400" i="0">
                                      <a:solidFill>
                                        <a:schemeClr val="bg1"/>
                                      </a:solidFill>
                                      <a:latin typeface="Cambria Math" panose="02040503050406030204" pitchFamily="18" charset="0"/>
                                    </a:rPr>
                                    <m:t>2</m:t>
                                  </m:r>
                                </m:sup>
                              </m:sSubSup>
                              <m:r>
                                <a:rPr lang="en-US" sz="2400" i="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𝑛</m:t>
                                  </m:r>
                                </m:e>
                                <m:sub>
                                  <m:r>
                                    <a:rPr lang="en-US" sz="2400" i="1">
                                      <a:solidFill>
                                        <a:schemeClr val="bg1"/>
                                      </a:solidFill>
                                      <a:latin typeface="Cambria Math" panose="02040503050406030204" pitchFamily="18" charset="0"/>
                                    </a:rPr>
                                    <m:t>𝑖</m:t>
                                  </m:r>
                                </m:sub>
                              </m:sSub>
                            </m:e>
                          </m:nary>
                        </m:num>
                        <m:den>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𝑁</m:t>
                              </m:r>
                            </m:e>
                            <m:sup>
                              <m:r>
                                <a:rPr lang="en-US" sz="2400" i="0">
                                  <a:solidFill>
                                    <a:schemeClr val="bg1"/>
                                  </a:solidFill>
                                  <a:latin typeface="Cambria Math" panose="02040503050406030204" pitchFamily="18" charset="0"/>
                                </a:rPr>
                                <m:t>2</m:t>
                              </m:r>
                            </m:sup>
                          </m:sSup>
                          <m:r>
                            <a:rPr lang="en-US" sz="2400" i="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𝑁</m:t>
                          </m:r>
                        </m:den>
                      </m:f>
                    </m:oMath>
                  </m:oMathPara>
                </a14:m>
                <a:endParaRPr lang="en-US" sz="2400" dirty="0">
                  <a:solidFill>
                    <a:schemeClr val="bg1"/>
                  </a:solidFill>
                </a:endParaRPr>
              </a:p>
            </p:txBody>
          </p:sp>
        </mc:Choice>
        <mc:Fallback xmlns="">
          <p:sp>
            <p:nvSpPr>
              <p:cNvPr id="10" name="TextBox 9">
                <a:extLst>
                  <a:ext uri="{FF2B5EF4-FFF2-40B4-BE49-F238E27FC236}">
                    <a16:creationId xmlns:a16="http://schemas.microsoft.com/office/drawing/2014/main" id="{441C366E-D6C1-4C12-ADAF-67054B925315}"/>
                  </a:ext>
                </a:extLst>
              </p:cNvPr>
              <p:cNvSpPr txBox="1">
                <a:spLocks noRot="1" noChangeAspect="1" noMove="1" noResize="1" noEditPoints="1" noAdjustHandles="1" noChangeArrowheads="1" noChangeShapeType="1" noTextEdit="1"/>
              </p:cNvSpPr>
              <p:nvPr/>
            </p:nvSpPr>
            <p:spPr>
              <a:xfrm>
                <a:off x="3286674" y="3470156"/>
                <a:ext cx="2570651" cy="846835"/>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4260DC8-8335-4FAD-BE95-60689C4C0D90}"/>
              </a:ext>
            </a:extLst>
          </p:cNvPr>
          <p:cNvSpPr txBox="1"/>
          <p:nvPr/>
        </p:nvSpPr>
        <p:spPr>
          <a:xfrm>
            <a:off x="857878" y="4498109"/>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Índice tradicional</a:t>
            </a:r>
            <a:endParaRPr lang="en-US" dirty="0"/>
          </a:p>
        </p:txBody>
      </p:sp>
      <p:sp>
        <p:nvSpPr>
          <p:cNvPr id="14" name="TextBox 13">
            <a:extLst>
              <a:ext uri="{FF2B5EF4-FFF2-40B4-BE49-F238E27FC236}">
                <a16:creationId xmlns:a16="http://schemas.microsoft.com/office/drawing/2014/main" id="{D19720BF-050F-443B-B252-DE43C7D26636}"/>
              </a:ext>
            </a:extLst>
          </p:cNvPr>
          <p:cNvSpPr txBox="1"/>
          <p:nvPr/>
        </p:nvSpPr>
        <p:spPr>
          <a:xfrm>
            <a:off x="3747187" y="4498109"/>
            <a:ext cx="1649623" cy="338554"/>
          </a:xfrm>
          <a:prstGeom prst="rect">
            <a:avLst/>
          </a:prstGeom>
          <a:noFill/>
        </p:spPr>
        <p:txBody>
          <a:bodyPr wrap="square">
            <a:spAutoFit/>
          </a:bodyPr>
          <a:lstStyle/>
          <a:p>
            <a:pPr algn="ctr"/>
            <a:r>
              <a:rPr lang="es-ES" sz="1600" dirty="0">
                <a:solidFill>
                  <a:srgbClr val="A9BAC9"/>
                </a:solidFill>
                <a:latin typeface="anaheim"/>
                <a:sym typeface="Raleway"/>
              </a:rPr>
              <a:t>Índice corregido</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49B5A5F-FF1E-4CA5-BC67-584761B3A4D1}"/>
                  </a:ext>
                </a:extLst>
              </p:cNvPr>
              <p:cNvSpPr txBox="1"/>
              <p:nvPr/>
            </p:nvSpPr>
            <p:spPr>
              <a:xfrm>
                <a:off x="6541118" y="3700806"/>
                <a:ext cx="19271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𝐷</m:t>
                          </m:r>
                        </m:e>
                        <m:sub>
                          <m:r>
                            <a:rPr lang="en-US" sz="2400" i="1">
                              <a:solidFill>
                                <a:schemeClr val="bg1"/>
                              </a:solidFill>
                              <a:latin typeface="Cambria Math" panose="02040503050406030204" pitchFamily="18" charset="0"/>
                            </a:rPr>
                            <m:t>𝐺𝑆</m:t>
                          </m:r>
                        </m:sub>
                      </m:sSub>
                      <m:r>
                        <a:rPr lang="en-US" sz="2400" i="0">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𝐷</m:t>
                      </m:r>
                    </m:oMath>
                  </m:oMathPara>
                </a14:m>
                <a:endParaRPr lang="en-US" sz="2400" dirty="0">
                  <a:solidFill>
                    <a:schemeClr val="bg1"/>
                  </a:solidFill>
                </a:endParaRPr>
              </a:p>
            </p:txBody>
          </p:sp>
        </mc:Choice>
        <mc:Fallback xmlns="">
          <p:sp>
            <p:nvSpPr>
              <p:cNvPr id="19" name="TextBox 18">
                <a:extLst>
                  <a:ext uri="{FF2B5EF4-FFF2-40B4-BE49-F238E27FC236}">
                    <a16:creationId xmlns:a16="http://schemas.microsoft.com/office/drawing/2014/main" id="{949B5A5F-FF1E-4CA5-BC67-584761B3A4D1}"/>
                  </a:ext>
                </a:extLst>
              </p:cNvPr>
              <p:cNvSpPr txBox="1">
                <a:spLocks noRot="1" noChangeAspect="1" noMove="1" noResize="1" noEditPoints="1" noAdjustHandles="1" noChangeArrowheads="1" noChangeShapeType="1" noTextEdit="1"/>
              </p:cNvSpPr>
              <p:nvPr/>
            </p:nvSpPr>
            <p:spPr>
              <a:xfrm>
                <a:off x="6541118" y="3700806"/>
                <a:ext cx="1927125" cy="461665"/>
              </a:xfrm>
              <a:prstGeom prst="rect">
                <a:avLst/>
              </a:prstGeom>
              <a:blipFill>
                <a:blip r:embed="rId7"/>
                <a:stretch>
                  <a:fillRect b="-3947"/>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AE5EC7D-614A-454D-8A7C-A921EA38754C}"/>
              </a:ext>
            </a:extLst>
          </p:cNvPr>
          <p:cNvSpPr txBox="1"/>
          <p:nvPr/>
        </p:nvSpPr>
        <p:spPr>
          <a:xfrm>
            <a:off x="6184505" y="4374998"/>
            <a:ext cx="2612604" cy="584775"/>
          </a:xfrm>
          <a:prstGeom prst="rect">
            <a:avLst/>
          </a:prstGeom>
          <a:noFill/>
        </p:spPr>
        <p:txBody>
          <a:bodyPr wrap="square">
            <a:spAutoFit/>
          </a:bodyPr>
          <a:lstStyle/>
          <a:p>
            <a:pPr algn="ctr"/>
            <a:r>
              <a:rPr lang="es-ES" sz="1600" dirty="0">
                <a:solidFill>
                  <a:srgbClr val="A9BAC9"/>
                </a:solidFill>
                <a:latin typeface="anaheim"/>
                <a:sym typeface="Raleway"/>
              </a:rPr>
              <a:t>Índice Gini-Simpson</a:t>
            </a:r>
          </a:p>
          <a:p>
            <a:pPr algn="ctr"/>
            <a:r>
              <a:rPr lang="es-ES" sz="1600" dirty="0">
                <a:solidFill>
                  <a:srgbClr val="A9BAC9"/>
                </a:solidFill>
                <a:latin typeface="anaheim"/>
                <a:sym typeface="Raleway"/>
              </a:rPr>
              <a:t>Índice diversidad de Simpson</a:t>
            </a:r>
            <a:endParaRPr lang="en-US" dirty="0"/>
          </a:p>
        </p:txBody>
      </p:sp>
      <p:pic>
        <p:nvPicPr>
          <p:cNvPr id="21" name="Google Shape;212;p5">
            <a:extLst>
              <a:ext uri="{FF2B5EF4-FFF2-40B4-BE49-F238E27FC236}">
                <a16:creationId xmlns:a16="http://schemas.microsoft.com/office/drawing/2014/main" id="{9D258ACF-B46B-4676-822D-2506B38D54C7}"/>
              </a:ext>
            </a:extLst>
          </p:cNvPr>
          <p:cNvPicPr preferRelativeResize="0"/>
          <p:nvPr/>
        </p:nvPicPr>
        <p:blipFill rotWithShape="1">
          <a:blip r:embed="rId8">
            <a:alphaModFix/>
          </a:blip>
          <a:srcRect l="2942" t="45568" r="49461"/>
          <a:stretch/>
        </p:blipFill>
        <p:spPr>
          <a:xfrm>
            <a:off x="5413428" y="1833329"/>
            <a:ext cx="527193" cy="660604"/>
          </a:xfrm>
          <a:prstGeom prst="rect">
            <a:avLst/>
          </a:prstGeom>
          <a:ln>
            <a:noFill/>
          </a:ln>
          <a:effectLst>
            <a:outerShdw blurRad="292100" dist="139700" dir="2700000" algn="tl" rotWithShape="0">
              <a:srgbClr val="333333">
                <a:alpha val="65000"/>
              </a:srgbClr>
            </a:outerShdw>
          </a:effectLst>
        </p:spPr>
      </p:pic>
      <p:pic>
        <p:nvPicPr>
          <p:cNvPr id="23" name="Google Shape;212;p5">
            <a:extLst>
              <a:ext uri="{FF2B5EF4-FFF2-40B4-BE49-F238E27FC236}">
                <a16:creationId xmlns:a16="http://schemas.microsoft.com/office/drawing/2014/main" id="{FE3B2831-AD9C-4224-9CCE-9E0213151E84}"/>
              </a:ext>
            </a:extLst>
          </p:cNvPr>
          <p:cNvPicPr preferRelativeResize="0"/>
          <p:nvPr/>
        </p:nvPicPr>
        <p:blipFill rotWithShape="1">
          <a:blip r:embed="rId8">
            <a:alphaModFix/>
          </a:blip>
          <a:srcRect l="2942" t="45568" r="49461"/>
          <a:stretch/>
        </p:blipFill>
        <p:spPr>
          <a:xfrm>
            <a:off x="5413427" y="2493933"/>
            <a:ext cx="527193" cy="660604"/>
          </a:xfrm>
          <a:prstGeom prst="rect">
            <a:avLst/>
          </a:prstGeom>
          <a:ln>
            <a:noFill/>
          </a:ln>
          <a:effectLst>
            <a:outerShdw blurRad="292100" dist="139700" dir="2700000" algn="tl" rotWithShape="0">
              <a:srgbClr val="333333">
                <a:alpha val="65000"/>
              </a:srgbClr>
            </a:outerShdw>
          </a:effectLst>
        </p:spPr>
      </p:pic>
      <p:pic>
        <p:nvPicPr>
          <p:cNvPr id="24" name="Google Shape;212;p5">
            <a:extLst>
              <a:ext uri="{FF2B5EF4-FFF2-40B4-BE49-F238E27FC236}">
                <a16:creationId xmlns:a16="http://schemas.microsoft.com/office/drawing/2014/main" id="{9AA4ABB1-B987-4723-A05E-B260B2C077D3}"/>
              </a:ext>
            </a:extLst>
          </p:cNvPr>
          <p:cNvPicPr preferRelativeResize="0"/>
          <p:nvPr/>
        </p:nvPicPr>
        <p:blipFill rotWithShape="1">
          <a:blip r:embed="rId8">
            <a:alphaModFix/>
          </a:blip>
          <a:srcRect l="2942" t="45568" r="49461"/>
          <a:stretch/>
        </p:blipFill>
        <p:spPr>
          <a:xfrm>
            <a:off x="5857325" y="2107275"/>
            <a:ext cx="527193" cy="6606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968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1" grpId="0"/>
      <p:bldP spid="14"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37007" y="1795934"/>
            <a:ext cx="2907600" cy="122873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Índice de Shannon</a:t>
            </a:r>
            <a:endParaRPr lang="en-US" sz="3600" dirty="0"/>
          </a:p>
        </p:txBody>
      </p:sp>
      <p:sp>
        <p:nvSpPr>
          <p:cNvPr id="356" name="Google Shape;356;p45"/>
          <p:cNvSpPr txBox="1">
            <a:spLocks noGrp="1"/>
          </p:cNvSpPr>
          <p:nvPr>
            <p:ph type="subTitle" idx="3"/>
          </p:nvPr>
        </p:nvSpPr>
        <p:spPr>
          <a:xfrm>
            <a:off x="457673" y="1848619"/>
            <a:ext cx="4979566" cy="1132939"/>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El índice de diversidad Shannon mide la probabilidad de seleccionar todas las especies en la proporción con que existen en la población. El índice </a:t>
            </a:r>
            <a:r>
              <a:rPr lang="es-ES" sz="1600" i="1" dirty="0">
                <a:solidFill>
                  <a:srgbClr val="A9BAC9"/>
                </a:solidFill>
                <a:latin typeface="anaheim"/>
              </a:rPr>
              <a:t>H</a:t>
            </a:r>
            <a:r>
              <a:rPr lang="es-ES" sz="1600" dirty="0">
                <a:solidFill>
                  <a:srgbClr val="A9BAC9"/>
                </a:solidFill>
                <a:latin typeface="anaheim"/>
              </a:rPr>
              <a:t> aumenta a medida que: 1) aumenta el número de especies 2) los individuos se distribuyen homogéneamente</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56807" y="3110179"/>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E3CA2-0B17-4DEC-A88A-C323605D5F67}"/>
              </a:ext>
            </a:extLst>
          </p:cNvPr>
          <p:cNvSpPr txBox="1"/>
          <p:nvPr/>
        </p:nvSpPr>
        <p:spPr>
          <a:xfrm>
            <a:off x="6570616" y="3148245"/>
            <a:ext cx="1840382" cy="307777"/>
          </a:xfrm>
          <a:prstGeom prst="rect">
            <a:avLst/>
          </a:prstGeom>
          <a:noFill/>
        </p:spPr>
        <p:txBody>
          <a:bodyPr wrap="square">
            <a:spAutoFit/>
          </a:bodyPr>
          <a:lstStyle/>
          <a:p>
            <a:pPr algn="ctr"/>
            <a:r>
              <a:rPr lang="es-ES" sz="1400" b="0" i="0" dirty="0">
                <a:solidFill>
                  <a:srgbClr val="A9BAC9"/>
                </a:solidFill>
                <a:effectLst/>
                <a:latin typeface="anaheim"/>
              </a:rPr>
              <a:t>1948</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1FDD014-A192-428D-AB11-096EFEBD61A0}"/>
                  </a:ext>
                </a:extLst>
              </p:cNvPr>
              <p:cNvSpPr txBox="1"/>
              <p:nvPr/>
            </p:nvSpPr>
            <p:spPr>
              <a:xfrm>
                <a:off x="2286000" y="3580832"/>
                <a:ext cx="4572000" cy="939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chemeClr val="bg1"/>
                              </a:solidFill>
                              <a:effectLst/>
                              <a:latin typeface="Cambria Math" panose="02040503050406030204" pitchFamily="18" charset="0"/>
                            </a:rPr>
                          </m:ctrlPr>
                        </m:sSupPr>
                        <m:e>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up>
                      </m:sSup>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n-US" sz="1800" i="1">
                              <a:solidFill>
                                <a:schemeClr val="bg1"/>
                              </a:solidFill>
                              <a:effectLst/>
                              <a:latin typeface="Cambria Math" panose="02040503050406030204" pitchFamily="18" charset="0"/>
                            </a:rPr>
                          </m:ctrlPr>
                        </m:naryPr>
                        <m:sub>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m:t>
                          </m:r>
                        </m:sup>
                        <m:e>
                          <m:sSub>
                            <m:sSubPr>
                              <m:ctrlPr>
                                <a:rPr lang="en-US" sz="1800" i="1">
                                  <a:solidFill>
                                    <a:schemeClr val="bg1"/>
                                  </a:solidFill>
                                  <a:effectLst/>
                                  <a:latin typeface="Cambria Math" panose="02040503050406030204" pitchFamily="18" charset="0"/>
                                </a:rPr>
                              </m:ctrlPr>
                            </m:sSubPr>
                            <m:e>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𝑝</m:t>
                              </m:r>
                            </m:e>
                            <m:sub>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s-CO"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log</m:t>
                          </m:r>
                          <m:r>
                            <a:rPr lang="es-CO"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chemeClr val="bg1"/>
                                  </a:solidFill>
                                  <a:effectLst/>
                                  <a:latin typeface="Cambria Math" panose="02040503050406030204" pitchFamily="18" charset="0"/>
                                </a:rPr>
                              </m:ctrlPr>
                            </m:sSubPr>
                            <m:e>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𝑝</m:t>
                              </m:r>
                            </m:e>
                            <m:sub>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nary>
                    </m:oMath>
                  </m:oMathPara>
                </a14:m>
                <a:endParaRPr lang="en-US" sz="1800" dirty="0">
                  <a:solidFill>
                    <a:schemeClr val="bg1"/>
                  </a:solidFill>
                </a:endParaRPr>
              </a:p>
            </p:txBody>
          </p:sp>
        </mc:Choice>
        <mc:Fallback xmlns="">
          <p:sp>
            <p:nvSpPr>
              <p:cNvPr id="18" name="TextBox 17">
                <a:extLst>
                  <a:ext uri="{FF2B5EF4-FFF2-40B4-BE49-F238E27FC236}">
                    <a16:creationId xmlns:a16="http://schemas.microsoft.com/office/drawing/2014/main" id="{E1FDD014-A192-428D-AB11-096EFEBD61A0}"/>
                  </a:ext>
                </a:extLst>
              </p:cNvPr>
              <p:cNvSpPr txBox="1">
                <a:spLocks noRot="1" noChangeAspect="1" noMove="1" noResize="1" noEditPoints="1" noAdjustHandles="1" noChangeArrowheads="1" noChangeShapeType="1" noTextEdit="1"/>
              </p:cNvSpPr>
              <p:nvPr/>
            </p:nvSpPr>
            <p:spPr>
              <a:xfrm>
                <a:off x="2286000" y="3580832"/>
                <a:ext cx="4572000" cy="93974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264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37007" y="1795934"/>
            <a:ext cx="2907600" cy="122873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Índice de </a:t>
            </a:r>
            <a:r>
              <a:rPr lang="es-ES" sz="3600" dirty="0" err="1"/>
              <a:t>Pielou</a:t>
            </a:r>
            <a:endParaRPr lang="en-US" sz="3600" dirty="0"/>
          </a:p>
        </p:txBody>
      </p:sp>
      <p:sp>
        <p:nvSpPr>
          <p:cNvPr id="356" name="Google Shape;356;p45"/>
          <p:cNvSpPr txBox="1">
            <a:spLocks noGrp="1"/>
          </p:cNvSpPr>
          <p:nvPr>
            <p:ph type="subTitle" idx="3"/>
          </p:nvPr>
        </p:nvSpPr>
        <p:spPr>
          <a:xfrm>
            <a:off x="457673" y="1848619"/>
            <a:ext cx="4979566" cy="1607402"/>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Es una transformación del índice de Shannon para que tome valores entre cero y uno, relacionando la diversidad observada y el máximo de la diversidad esperada. El índice adquiere un valor de cero cuando hay una única especie, o de uno cuando todas las especies tienen la misma abundancia</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56807" y="3110179"/>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E3CA2-0B17-4DEC-A88A-C323605D5F67}"/>
              </a:ext>
            </a:extLst>
          </p:cNvPr>
          <p:cNvSpPr txBox="1"/>
          <p:nvPr/>
        </p:nvSpPr>
        <p:spPr>
          <a:xfrm>
            <a:off x="6570616" y="3148245"/>
            <a:ext cx="1840382" cy="307777"/>
          </a:xfrm>
          <a:prstGeom prst="rect">
            <a:avLst/>
          </a:prstGeom>
          <a:noFill/>
        </p:spPr>
        <p:txBody>
          <a:bodyPr wrap="square">
            <a:spAutoFit/>
          </a:bodyPr>
          <a:lstStyle/>
          <a:p>
            <a:pPr algn="ctr"/>
            <a:r>
              <a:rPr lang="es-ES" sz="1400" b="0" i="0" dirty="0">
                <a:solidFill>
                  <a:srgbClr val="A9BAC9"/>
                </a:solidFill>
                <a:effectLst/>
                <a:latin typeface="anaheim"/>
              </a:rPr>
              <a:t>1948</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1FDD014-A192-428D-AB11-096EFEBD61A0}"/>
                  </a:ext>
                </a:extLst>
              </p:cNvPr>
              <p:cNvSpPr txBox="1"/>
              <p:nvPr/>
            </p:nvSpPr>
            <p:spPr>
              <a:xfrm>
                <a:off x="2286000" y="3580832"/>
                <a:ext cx="4572000" cy="792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chemeClr val="bg1"/>
                              </a:solidFill>
                              <a:effectLst/>
                              <a:latin typeface="Cambria Math" panose="02040503050406030204" pitchFamily="18" charset="0"/>
                            </a:rPr>
                          </m:ctrlPr>
                        </m:sSupPr>
                        <m:e>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up>
                      </m:sSup>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CO" sz="2400" i="1" smtClean="0">
                              <a:solidFill>
                                <a:schemeClr val="bg1"/>
                              </a:solidFill>
                              <a:effectLst/>
                              <a:latin typeface="Cambria Math" panose="02040503050406030204" pitchFamily="18" charset="0"/>
                              <a:cs typeface="Times New Roman" panose="02020603050405020304" pitchFamily="18" charset="0"/>
                            </a:rPr>
                          </m:ctrlPr>
                        </m:fPr>
                        <m:num>
                          <m:r>
                            <a:rPr lang="es-CO" sz="2400" b="0" i="1" smtClean="0">
                              <a:solidFill>
                                <a:schemeClr val="bg1"/>
                              </a:solidFill>
                              <a:effectLst/>
                              <a:latin typeface="Cambria Math" panose="02040503050406030204" pitchFamily="18" charset="0"/>
                              <a:cs typeface="Times New Roman" panose="02020603050405020304" pitchFamily="18" charset="0"/>
                            </a:rPr>
                            <m:t>𝐻</m:t>
                          </m:r>
                          <m:r>
                            <a:rPr lang="es-CO" sz="2400" b="0" i="1" smtClean="0">
                              <a:solidFill>
                                <a:schemeClr val="bg1"/>
                              </a:solidFill>
                              <a:effectLst/>
                              <a:latin typeface="Cambria Math" panose="02040503050406030204" pitchFamily="18" charset="0"/>
                              <a:cs typeface="Times New Roman" panose="02020603050405020304" pitchFamily="18" charset="0"/>
                            </a:rPr>
                            <m:t>′</m:t>
                          </m:r>
                        </m:num>
                        <m:den>
                          <m:sSub>
                            <m:sSubPr>
                              <m:ctrlPr>
                                <a:rPr lang="es-CO" sz="2400" i="1" smtClean="0">
                                  <a:solidFill>
                                    <a:schemeClr val="bg1"/>
                                  </a:solidFill>
                                  <a:effectLst/>
                                  <a:latin typeface="Cambria Math" panose="02040503050406030204" pitchFamily="18" charset="0"/>
                                  <a:cs typeface="Times New Roman" panose="02020603050405020304" pitchFamily="18" charset="0"/>
                                </a:rPr>
                              </m:ctrlPr>
                            </m:sSubPr>
                            <m:e>
                              <m:r>
                                <a:rPr lang="es-CO" sz="2400" b="0" i="1" smtClean="0">
                                  <a:solidFill>
                                    <a:schemeClr val="bg1"/>
                                  </a:solidFill>
                                  <a:effectLst/>
                                  <a:latin typeface="Cambria Math" panose="02040503050406030204" pitchFamily="18" charset="0"/>
                                  <a:cs typeface="Times New Roman" panose="02020603050405020304" pitchFamily="18" charset="0"/>
                                </a:rPr>
                                <m:t>𝐻</m:t>
                              </m:r>
                              <m:r>
                                <a:rPr lang="es-CO" sz="2400" b="0" i="1" smtClean="0">
                                  <a:solidFill>
                                    <a:schemeClr val="bg1"/>
                                  </a:solidFill>
                                  <a:effectLst/>
                                  <a:latin typeface="Cambria Math" panose="02040503050406030204" pitchFamily="18" charset="0"/>
                                  <a:cs typeface="Times New Roman" panose="02020603050405020304" pitchFamily="18" charset="0"/>
                                </a:rPr>
                                <m:t>′</m:t>
                              </m:r>
                            </m:e>
                            <m:sub>
                              <m:r>
                                <a:rPr lang="es-CO" sz="2400" b="0" i="1" smtClean="0">
                                  <a:solidFill>
                                    <a:schemeClr val="bg1"/>
                                  </a:solidFill>
                                  <a:effectLst/>
                                  <a:latin typeface="Cambria Math" panose="02040503050406030204" pitchFamily="18" charset="0"/>
                                  <a:cs typeface="Times New Roman" panose="02020603050405020304" pitchFamily="18" charset="0"/>
                                </a:rPr>
                                <m:t>𝑚𝑎𝑥</m:t>
                              </m:r>
                            </m:sub>
                          </m:sSub>
                        </m:den>
                      </m:f>
                      <m:r>
                        <a:rPr lang="es-CO" sz="2400" b="0" i="1" smtClean="0">
                          <a:solidFill>
                            <a:schemeClr val="bg1"/>
                          </a:solidFill>
                          <a:effectLst/>
                          <a:latin typeface="Cambria Math" panose="02040503050406030204" pitchFamily="18" charset="0"/>
                          <a:cs typeface="Times New Roman" panose="02020603050405020304" pitchFamily="18" charset="0"/>
                        </a:rPr>
                        <m:t>=</m:t>
                      </m:r>
                      <m:f>
                        <m:fPr>
                          <m:ctrlPr>
                            <a:rPr lang="es-CO" sz="2400" b="0" i="1" smtClean="0">
                              <a:solidFill>
                                <a:schemeClr val="bg1"/>
                              </a:solidFill>
                              <a:effectLst/>
                              <a:latin typeface="Cambria Math" panose="02040503050406030204" pitchFamily="18" charset="0"/>
                              <a:cs typeface="Times New Roman" panose="02020603050405020304" pitchFamily="18" charset="0"/>
                            </a:rPr>
                          </m:ctrlPr>
                        </m:fPr>
                        <m:num>
                          <m:r>
                            <a:rPr lang="es-CO" sz="2400" b="0" i="1" smtClean="0">
                              <a:solidFill>
                                <a:schemeClr val="bg1"/>
                              </a:solidFill>
                              <a:effectLst/>
                              <a:latin typeface="Cambria Math" panose="02040503050406030204" pitchFamily="18" charset="0"/>
                              <a:cs typeface="Times New Roman" panose="02020603050405020304" pitchFamily="18" charset="0"/>
                            </a:rPr>
                            <m:t>𝐻</m:t>
                          </m:r>
                          <m:r>
                            <a:rPr lang="es-CO" sz="2400" b="0" i="1" smtClean="0">
                              <a:solidFill>
                                <a:schemeClr val="bg1"/>
                              </a:solidFill>
                              <a:effectLst/>
                              <a:latin typeface="Cambria Math" panose="02040503050406030204" pitchFamily="18" charset="0"/>
                              <a:cs typeface="Times New Roman" panose="02020603050405020304" pitchFamily="18" charset="0"/>
                            </a:rPr>
                            <m:t>′</m:t>
                          </m:r>
                        </m:num>
                        <m:den>
                          <m:r>
                            <m:rPr>
                              <m:sty m:val="p"/>
                            </m:rPr>
                            <a:rPr lang="es-CO" sz="2400" b="0" i="0" smtClean="0">
                              <a:solidFill>
                                <a:schemeClr val="bg1"/>
                              </a:solidFill>
                              <a:effectLst/>
                              <a:latin typeface="Cambria Math" panose="02040503050406030204" pitchFamily="18" charset="0"/>
                              <a:cs typeface="Times New Roman" panose="02020603050405020304" pitchFamily="18" charset="0"/>
                            </a:rPr>
                            <m:t>log</m:t>
                          </m:r>
                          <m:r>
                            <a:rPr lang="es-CO" sz="2400" b="0" i="1" smtClean="0">
                              <a:solidFill>
                                <a:schemeClr val="bg1"/>
                              </a:solidFill>
                              <a:effectLst/>
                              <a:latin typeface="Cambria Math" panose="02040503050406030204" pitchFamily="18" charset="0"/>
                              <a:cs typeface="Times New Roman" panose="02020603050405020304" pitchFamily="18" charset="0"/>
                            </a:rPr>
                            <m:t>⁡(</m:t>
                          </m:r>
                          <m:r>
                            <a:rPr lang="es-CO" sz="2400" b="0" i="1" smtClean="0">
                              <a:solidFill>
                                <a:schemeClr val="bg1"/>
                              </a:solidFill>
                              <a:effectLst/>
                              <a:latin typeface="Cambria Math" panose="02040503050406030204" pitchFamily="18" charset="0"/>
                              <a:cs typeface="Times New Roman" panose="02020603050405020304" pitchFamily="18" charset="0"/>
                            </a:rPr>
                            <m:t>𝑆</m:t>
                          </m:r>
                          <m:r>
                            <a:rPr lang="es-CO" sz="2400" b="0" i="1" smtClean="0">
                              <a:solidFill>
                                <a:schemeClr val="bg1"/>
                              </a:solidFill>
                              <a:effectLst/>
                              <a:latin typeface="Cambria Math" panose="02040503050406030204" pitchFamily="18" charset="0"/>
                              <a:cs typeface="Times New Roman" panose="02020603050405020304" pitchFamily="18" charset="0"/>
                            </a:rPr>
                            <m:t>)</m:t>
                          </m:r>
                        </m:den>
                      </m:f>
                    </m:oMath>
                  </m:oMathPara>
                </a14:m>
                <a:endParaRPr lang="en-US" sz="1800" dirty="0">
                  <a:solidFill>
                    <a:schemeClr val="bg1"/>
                  </a:solidFill>
                </a:endParaRPr>
              </a:p>
            </p:txBody>
          </p:sp>
        </mc:Choice>
        <mc:Fallback xmlns="">
          <p:sp>
            <p:nvSpPr>
              <p:cNvPr id="18" name="TextBox 17">
                <a:extLst>
                  <a:ext uri="{FF2B5EF4-FFF2-40B4-BE49-F238E27FC236}">
                    <a16:creationId xmlns:a16="http://schemas.microsoft.com/office/drawing/2014/main" id="{E1FDD014-A192-428D-AB11-096EFEBD61A0}"/>
                  </a:ext>
                </a:extLst>
              </p:cNvPr>
              <p:cNvSpPr txBox="1">
                <a:spLocks noRot="1" noChangeAspect="1" noMove="1" noResize="1" noEditPoints="1" noAdjustHandles="1" noChangeArrowheads="1" noChangeShapeType="1" noTextEdit="1"/>
              </p:cNvSpPr>
              <p:nvPr/>
            </p:nvSpPr>
            <p:spPr>
              <a:xfrm>
                <a:off x="2286000" y="3580832"/>
                <a:ext cx="4572000" cy="79214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381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2" name="Google Shape;242;p37"/>
          <p:cNvPicPr preferRelativeResize="0"/>
          <p:nvPr/>
        </p:nvPicPr>
        <p:blipFill rotWithShape="1">
          <a:blip r:embed="rId3"/>
          <a:srcRect l="30053" r="30053"/>
          <a:stretch/>
        </p:blipFill>
        <p:spPr>
          <a:xfrm>
            <a:off x="6282813" y="0"/>
            <a:ext cx="2861187" cy="5143500"/>
          </a:xfrm>
          <a:prstGeom prst="rect">
            <a:avLst/>
          </a:prstGeom>
          <a:noFill/>
          <a:ln>
            <a:noFill/>
          </a:ln>
        </p:spPr>
      </p:pic>
      <p:cxnSp>
        <p:nvCxnSpPr>
          <p:cNvPr id="10" name="Google Shape;230;p36">
            <a:extLst>
              <a:ext uri="{FF2B5EF4-FFF2-40B4-BE49-F238E27FC236}">
                <a16:creationId xmlns:a16="http://schemas.microsoft.com/office/drawing/2014/main" id="{1FC3AC9A-A966-4145-A67E-848EB17EBEC2}"/>
              </a:ext>
            </a:extLst>
          </p:cNvPr>
          <p:cNvCxnSpPr/>
          <p:nvPr/>
        </p:nvCxnSpPr>
        <p:spPr>
          <a:xfrm>
            <a:off x="1257798" y="881908"/>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3" name="Picture 4">
            <a:extLst>
              <a:ext uri="{FF2B5EF4-FFF2-40B4-BE49-F238E27FC236}">
                <a16:creationId xmlns:a16="http://schemas.microsoft.com/office/drawing/2014/main" id="{A9B10FC9-CA45-446B-9725-49FA6AE48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Google Shape;2660;p67">
            <a:extLst>
              <a:ext uri="{FF2B5EF4-FFF2-40B4-BE49-F238E27FC236}">
                <a16:creationId xmlns:a16="http://schemas.microsoft.com/office/drawing/2014/main" id="{28B97141-A1FE-45B1-AB78-C02061C6D42B}"/>
              </a:ext>
            </a:extLst>
          </p:cNvPr>
          <p:cNvGrpSpPr/>
          <p:nvPr/>
        </p:nvGrpSpPr>
        <p:grpSpPr>
          <a:xfrm>
            <a:off x="6692995" y="3605466"/>
            <a:ext cx="2241344" cy="1330656"/>
            <a:chOff x="3597785" y="3065882"/>
            <a:chExt cx="2241344" cy="1330656"/>
          </a:xfrm>
        </p:grpSpPr>
        <p:grpSp>
          <p:nvGrpSpPr>
            <p:cNvPr id="9" name="Google Shape;2661;p67">
              <a:extLst>
                <a:ext uri="{FF2B5EF4-FFF2-40B4-BE49-F238E27FC236}">
                  <a16:creationId xmlns:a16="http://schemas.microsoft.com/office/drawing/2014/main" id="{410544BF-D728-40D8-97A0-EA6D78EF6D68}"/>
                </a:ext>
              </a:extLst>
            </p:cNvPr>
            <p:cNvGrpSpPr/>
            <p:nvPr/>
          </p:nvGrpSpPr>
          <p:grpSpPr>
            <a:xfrm>
              <a:off x="5296908" y="3937355"/>
              <a:ext cx="143198" cy="32380"/>
              <a:chOff x="5296908" y="3937355"/>
              <a:chExt cx="143198" cy="32380"/>
            </a:xfrm>
          </p:grpSpPr>
          <p:sp>
            <p:nvSpPr>
              <p:cNvPr id="818" name="Google Shape;2662;p67">
                <a:extLst>
                  <a:ext uri="{FF2B5EF4-FFF2-40B4-BE49-F238E27FC236}">
                    <a16:creationId xmlns:a16="http://schemas.microsoft.com/office/drawing/2014/main" id="{CC82D7A4-42C1-4CBD-88BC-09EEC0E21DB2}"/>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2663;p67">
                <a:extLst>
                  <a:ext uri="{FF2B5EF4-FFF2-40B4-BE49-F238E27FC236}">
                    <a16:creationId xmlns:a16="http://schemas.microsoft.com/office/drawing/2014/main" id="{ED262A14-03C7-4059-8E1E-2262B9843927}"/>
                  </a:ext>
                </a:extLst>
              </p:cNvPr>
              <p:cNvGrpSpPr/>
              <p:nvPr/>
            </p:nvGrpSpPr>
            <p:grpSpPr>
              <a:xfrm>
                <a:off x="5402331" y="3937355"/>
                <a:ext cx="37776" cy="32380"/>
                <a:chOff x="5402331" y="3937355"/>
                <a:chExt cx="37776" cy="32380"/>
              </a:xfrm>
            </p:grpSpPr>
            <p:sp>
              <p:nvSpPr>
                <p:cNvPr id="823" name="Google Shape;2664;p67">
                  <a:extLst>
                    <a:ext uri="{FF2B5EF4-FFF2-40B4-BE49-F238E27FC236}">
                      <a16:creationId xmlns:a16="http://schemas.microsoft.com/office/drawing/2014/main" id="{CA8D8DCC-3534-4094-A63F-191D07FE3E86}"/>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65;p67">
                  <a:extLst>
                    <a:ext uri="{FF2B5EF4-FFF2-40B4-BE49-F238E27FC236}">
                      <a16:creationId xmlns:a16="http://schemas.microsoft.com/office/drawing/2014/main" id="{3EE96C48-5ED3-44D5-8E70-5A7B8A00EAF2}"/>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2666;p67">
                <a:extLst>
                  <a:ext uri="{FF2B5EF4-FFF2-40B4-BE49-F238E27FC236}">
                    <a16:creationId xmlns:a16="http://schemas.microsoft.com/office/drawing/2014/main" id="{028C6FA1-580A-45F1-BD7B-DAFB55727822}"/>
                  </a:ext>
                </a:extLst>
              </p:cNvPr>
              <p:cNvGrpSpPr/>
              <p:nvPr/>
            </p:nvGrpSpPr>
            <p:grpSpPr>
              <a:xfrm>
                <a:off x="5296908" y="3937355"/>
                <a:ext cx="37783" cy="32380"/>
                <a:chOff x="5296908" y="3937355"/>
                <a:chExt cx="37783" cy="32380"/>
              </a:xfrm>
            </p:grpSpPr>
            <p:sp>
              <p:nvSpPr>
                <p:cNvPr id="821" name="Google Shape;2667;p67">
                  <a:extLst>
                    <a:ext uri="{FF2B5EF4-FFF2-40B4-BE49-F238E27FC236}">
                      <a16:creationId xmlns:a16="http://schemas.microsoft.com/office/drawing/2014/main" id="{A2CD037F-9E85-4285-9D0F-2D5EB756999B}"/>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68;p67">
                  <a:extLst>
                    <a:ext uri="{FF2B5EF4-FFF2-40B4-BE49-F238E27FC236}">
                      <a16:creationId xmlns:a16="http://schemas.microsoft.com/office/drawing/2014/main" id="{17E4F153-524E-458C-8E26-B92A16116622}"/>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2669;p67">
              <a:extLst>
                <a:ext uri="{FF2B5EF4-FFF2-40B4-BE49-F238E27FC236}">
                  <a16:creationId xmlns:a16="http://schemas.microsoft.com/office/drawing/2014/main" id="{AE34B785-2B26-4971-BA3E-1FC66C59D67F}"/>
                </a:ext>
              </a:extLst>
            </p:cNvPr>
            <p:cNvGrpSpPr/>
            <p:nvPr/>
          </p:nvGrpSpPr>
          <p:grpSpPr>
            <a:xfrm>
              <a:off x="4724163" y="3119631"/>
              <a:ext cx="120838" cy="84218"/>
              <a:chOff x="4724163" y="3119631"/>
              <a:chExt cx="120838" cy="84218"/>
            </a:xfrm>
          </p:grpSpPr>
          <p:grpSp>
            <p:nvGrpSpPr>
              <p:cNvPr id="803" name="Google Shape;2670;p67">
                <a:extLst>
                  <a:ext uri="{FF2B5EF4-FFF2-40B4-BE49-F238E27FC236}">
                    <a16:creationId xmlns:a16="http://schemas.microsoft.com/office/drawing/2014/main" id="{68E240C5-86E7-4D0B-B1CF-DB0A4E9111D1}"/>
                  </a:ext>
                </a:extLst>
              </p:cNvPr>
              <p:cNvGrpSpPr/>
              <p:nvPr/>
            </p:nvGrpSpPr>
            <p:grpSpPr>
              <a:xfrm>
                <a:off x="4746712" y="3132773"/>
                <a:ext cx="86869" cy="56424"/>
                <a:chOff x="4746712" y="3132773"/>
                <a:chExt cx="86869" cy="56424"/>
              </a:xfrm>
            </p:grpSpPr>
            <p:sp>
              <p:nvSpPr>
                <p:cNvPr id="816" name="Google Shape;2671;p67">
                  <a:extLst>
                    <a:ext uri="{FF2B5EF4-FFF2-40B4-BE49-F238E27FC236}">
                      <a16:creationId xmlns:a16="http://schemas.microsoft.com/office/drawing/2014/main" id="{01D7519B-73A8-45C4-9731-90E8AAD51EA9}"/>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672;p67">
                  <a:extLst>
                    <a:ext uri="{FF2B5EF4-FFF2-40B4-BE49-F238E27FC236}">
                      <a16:creationId xmlns:a16="http://schemas.microsoft.com/office/drawing/2014/main" id="{E5585084-6FB3-4F8A-9876-70A71F327C5C}"/>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2673;p67">
                <a:extLst>
                  <a:ext uri="{FF2B5EF4-FFF2-40B4-BE49-F238E27FC236}">
                    <a16:creationId xmlns:a16="http://schemas.microsoft.com/office/drawing/2014/main" id="{FA1EEED2-9751-4EF9-AA0A-F4BDD3A83C27}"/>
                  </a:ext>
                </a:extLst>
              </p:cNvPr>
              <p:cNvGrpSpPr/>
              <p:nvPr/>
            </p:nvGrpSpPr>
            <p:grpSpPr>
              <a:xfrm>
                <a:off x="4773634" y="3143336"/>
                <a:ext cx="37776" cy="32451"/>
                <a:chOff x="4773634" y="3143336"/>
                <a:chExt cx="37776" cy="32451"/>
              </a:xfrm>
            </p:grpSpPr>
            <p:sp>
              <p:nvSpPr>
                <p:cNvPr id="814" name="Google Shape;2674;p67">
                  <a:extLst>
                    <a:ext uri="{FF2B5EF4-FFF2-40B4-BE49-F238E27FC236}">
                      <a16:creationId xmlns:a16="http://schemas.microsoft.com/office/drawing/2014/main" id="{EC2881AE-11AB-4F05-AC34-545BB7250E8F}"/>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675;p67">
                  <a:extLst>
                    <a:ext uri="{FF2B5EF4-FFF2-40B4-BE49-F238E27FC236}">
                      <a16:creationId xmlns:a16="http://schemas.microsoft.com/office/drawing/2014/main" id="{E9094FB8-40E1-4B41-876F-A0FF93D6DEC8}"/>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2676;p67">
                <a:extLst>
                  <a:ext uri="{FF2B5EF4-FFF2-40B4-BE49-F238E27FC236}">
                    <a16:creationId xmlns:a16="http://schemas.microsoft.com/office/drawing/2014/main" id="{49AA7913-03E4-42CE-A7BF-B3ED18D167FB}"/>
                  </a:ext>
                </a:extLst>
              </p:cNvPr>
              <p:cNvGrpSpPr/>
              <p:nvPr/>
            </p:nvGrpSpPr>
            <p:grpSpPr>
              <a:xfrm>
                <a:off x="4724163" y="3131248"/>
                <a:ext cx="37776" cy="32459"/>
                <a:chOff x="4724163" y="3131248"/>
                <a:chExt cx="37776" cy="32459"/>
              </a:xfrm>
            </p:grpSpPr>
            <p:sp>
              <p:nvSpPr>
                <p:cNvPr id="812" name="Google Shape;2677;p67">
                  <a:extLst>
                    <a:ext uri="{FF2B5EF4-FFF2-40B4-BE49-F238E27FC236}">
                      <a16:creationId xmlns:a16="http://schemas.microsoft.com/office/drawing/2014/main" id="{09E4AEAF-E376-43EF-99E8-85EF7E9CE6F2}"/>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678;p67">
                  <a:extLst>
                    <a:ext uri="{FF2B5EF4-FFF2-40B4-BE49-F238E27FC236}">
                      <a16:creationId xmlns:a16="http://schemas.microsoft.com/office/drawing/2014/main" id="{2A999B7A-8CE2-4947-B6CB-43860BF37D53}"/>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2679;p67">
                <a:extLst>
                  <a:ext uri="{FF2B5EF4-FFF2-40B4-BE49-F238E27FC236}">
                    <a16:creationId xmlns:a16="http://schemas.microsoft.com/office/drawing/2014/main" id="{024D276D-ED71-4C4E-8F04-4E39EAFF9CE3}"/>
                  </a:ext>
                </a:extLst>
              </p:cNvPr>
              <p:cNvGrpSpPr/>
              <p:nvPr/>
            </p:nvGrpSpPr>
            <p:grpSpPr>
              <a:xfrm>
                <a:off x="4755081" y="3176054"/>
                <a:ext cx="32357" cy="27795"/>
                <a:chOff x="4755081" y="3176054"/>
                <a:chExt cx="32357" cy="27795"/>
              </a:xfrm>
            </p:grpSpPr>
            <p:sp>
              <p:nvSpPr>
                <p:cNvPr id="810" name="Google Shape;2680;p67">
                  <a:extLst>
                    <a:ext uri="{FF2B5EF4-FFF2-40B4-BE49-F238E27FC236}">
                      <a16:creationId xmlns:a16="http://schemas.microsoft.com/office/drawing/2014/main" id="{59A9BB72-703B-42A6-B95F-1E64D7647A46}"/>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681;p67">
                  <a:extLst>
                    <a:ext uri="{FF2B5EF4-FFF2-40B4-BE49-F238E27FC236}">
                      <a16:creationId xmlns:a16="http://schemas.microsoft.com/office/drawing/2014/main" id="{3D69BBC0-C6D3-4FD7-A232-6CD217A67C3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2682;p67">
                <a:extLst>
                  <a:ext uri="{FF2B5EF4-FFF2-40B4-BE49-F238E27FC236}">
                    <a16:creationId xmlns:a16="http://schemas.microsoft.com/office/drawing/2014/main" id="{1DD9A3B6-3B57-4614-A115-8DAB0601613D}"/>
                  </a:ext>
                </a:extLst>
              </p:cNvPr>
              <p:cNvGrpSpPr/>
              <p:nvPr/>
            </p:nvGrpSpPr>
            <p:grpSpPr>
              <a:xfrm>
                <a:off x="4812550" y="3119631"/>
                <a:ext cx="32451" cy="27803"/>
                <a:chOff x="4812550" y="3119631"/>
                <a:chExt cx="32451" cy="27803"/>
              </a:xfrm>
            </p:grpSpPr>
            <p:sp>
              <p:nvSpPr>
                <p:cNvPr id="808" name="Google Shape;2683;p67">
                  <a:extLst>
                    <a:ext uri="{FF2B5EF4-FFF2-40B4-BE49-F238E27FC236}">
                      <a16:creationId xmlns:a16="http://schemas.microsoft.com/office/drawing/2014/main" id="{0E6E3C6A-0DF2-4587-B34B-3C607C629EC2}"/>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684;p67">
                  <a:extLst>
                    <a:ext uri="{FF2B5EF4-FFF2-40B4-BE49-F238E27FC236}">
                      <a16:creationId xmlns:a16="http://schemas.microsoft.com/office/drawing/2014/main" id="{60260D8D-A0A9-4E42-B9D8-8EF83FAB1AE8}"/>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685;p67">
              <a:extLst>
                <a:ext uri="{FF2B5EF4-FFF2-40B4-BE49-F238E27FC236}">
                  <a16:creationId xmlns:a16="http://schemas.microsoft.com/office/drawing/2014/main" id="{C5FE4045-9FA1-4963-A6B8-A4E5AA80E903}"/>
                </a:ext>
              </a:extLst>
            </p:cNvPr>
            <p:cNvGrpSpPr/>
            <p:nvPr/>
          </p:nvGrpSpPr>
          <p:grpSpPr>
            <a:xfrm>
              <a:off x="5382826" y="4027197"/>
              <a:ext cx="268967" cy="250422"/>
              <a:chOff x="5382826" y="4027197"/>
              <a:chExt cx="268967" cy="250422"/>
            </a:xfrm>
          </p:grpSpPr>
          <p:grpSp>
            <p:nvGrpSpPr>
              <p:cNvPr id="775" name="Google Shape;2686;p67">
                <a:extLst>
                  <a:ext uri="{FF2B5EF4-FFF2-40B4-BE49-F238E27FC236}">
                    <a16:creationId xmlns:a16="http://schemas.microsoft.com/office/drawing/2014/main" id="{9C1A253E-5F0C-4D19-8D99-821BF1FD3C96}"/>
                  </a:ext>
                </a:extLst>
              </p:cNvPr>
              <p:cNvGrpSpPr/>
              <p:nvPr/>
            </p:nvGrpSpPr>
            <p:grpSpPr>
              <a:xfrm>
                <a:off x="5405280" y="4042510"/>
                <a:ext cx="237570" cy="218647"/>
                <a:chOff x="5405280" y="4042510"/>
                <a:chExt cx="237570" cy="218647"/>
              </a:xfrm>
            </p:grpSpPr>
            <p:sp>
              <p:nvSpPr>
                <p:cNvPr id="797" name="Google Shape;2687;p67">
                  <a:extLst>
                    <a:ext uri="{FF2B5EF4-FFF2-40B4-BE49-F238E27FC236}">
                      <a16:creationId xmlns:a16="http://schemas.microsoft.com/office/drawing/2014/main" id="{1E9DB9D4-3D5F-4A81-9979-9B8E5219E76E}"/>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688;p67">
                  <a:extLst>
                    <a:ext uri="{FF2B5EF4-FFF2-40B4-BE49-F238E27FC236}">
                      <a16:creationId xmlns:a16="http://schemas.microsoft.com/office/drawing/2014/main" id="{3741EE44-78AF-45B8-8CC8-600EEBE23FE5}"/>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689;p67">
                  <a:extLst>
                    <a:ext uri="{FF2B5EF4-FFF2-40B4-BE49-F238E27FC236}">
                      <a16:creationId xmlns:a16="http://schemas.microsoft.com/office/drawing/2014/main" id="{764C5D07-D4DA-4258-80C0-B9B89A01E864}"/>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690;p67">
                  <a:extLst>
                    <a:ext uri="{FF2B5EF4-FFF2-40B4-BE49-F238E27FC236}">
                      <a16:creationId xmlns:a16="http://schemas.microsoft.com/office/drawing/2014/main" id="{562AF51A-920A-4C63-B18C-B3F2DA22A9C4}"/>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691;p67">
                  <a:extLst>
                    <a:ext uri="{FF2B5EF4-FFF2-40B4-BE49-F238E27FC236}">
                      <a16:creationId xmlns:a16="http://schemas.microsoft.com/office/drawing/2014/main" id="{5037A79B-CD9C-47C4-8AF3-31AADC26F7AE}"/>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692;p67">
                  <a:extLst>
                    <a:ext uri="{FF2B5EF4-FFF2-40B4-BE49-F238E27FC236}">
                      <a16:creationId xmlns:a16="http://schemas.microsoft.com/office/drawing/2014/main" id="{8031B596-2F29-47D9-A711-60AE24B3ED16}"/>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2693;p67">
                <a:extLst>
                  <a:ext uri="{FF2B5EF4-FFF2-40B4-BE49-F238E27FC236}">
                    <a16:creationId xmlns:a16="http://schemas.microsoft.com/office/drawing/2014/main" id="{5C631995-CBC0-41B2-BF4B-BD6D38C1963A}"/>
                  </a:ext>
                </a:extLst>
              </p:cNvPr>
              <p:cNvGrpSpPr/>
              <p:nvPr/>
            </p:nvGrpSpPr>
            <p:grpSpPr>
              <a:xfrm>
                <a:off x="5382826" y="4125549"/>
                <a:ext cx="37776" cy="32380"/>
                <a:chOff x="5382826" y="4125549"/>
                <a:chExt cx="37776" cy="32380"/>
              </a:xfrm>
            </p:grpSpPr>
            <p:sp>
              <p:nvSpPr>
                <p:cNvPr id="795" name="Google Shape;2694;p67">
                  <a:extLst>
                    <a:ext uri="{FF2B5EF4-FFF2-40B4-BE49-F238E27FC236}">
                      <a16:creationId xmlns:a16="http://schemas.microsoft.com/office/drawing/2014/main" id="{1055C37B-1FCF-48FC-9136-C5A7F1EC044B}"/>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695;p67">
                  <a:extLst>
                    <a:ext uri="{FF2B5EF4-FFF2-40B4-BE49-F238E27FC236}">
                      <a16:creationId xmlns:a16="http://schemas.microsoft.com/office/drawing/2014/main" id="{F3DF5079-05D9-4336-84FA-652D9572E873}"/>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2696;p67">
                <a:extLst>
                  <a:ext uri="{FF2B5EF4-FFF2-40B4-BE49-F238E27FC236}">
                    <a16:creationId xmlns:a16="http://schemas.microsoft.com/office/drawing/2014/main" id="{1E614854-D7A8-46D8-806B-BDB56547D60B}"/>
                  </a:ext>
                </a:extLst>
              </p:cNvPr>
              <p:cNvGrpSpPr/>
              <p:nvPr/>
            </p:nvGrpSpPr>
            <p:grpSpPr>
              <a:xfrm>
                <a:off x="5475680" y="4195587"/>
                <a:ext cx="37783" cy="32364"/>
                <a:chOff x="5475680" y="4195587"/>
                <a:chExt cx="37783" cy="32364"/>
              </a:xfrm>
            </p:grpSpPr>
            <p:sp>
              <p:nvSpPr>
                <p:cNvPr id="793" name="Google Shape;2697;p67">
                  <a:extLst>
                    <a:ext uri="{FF2B5EF4-FFF2-40B4-BE49-F238E27FC236}">
                      <a16:creationId xmlns:a16="http://schemas.microsoft.com/office/drawing/2014/main" id="{B7D2CA91-23AF-4BFE-A133-09EBD57BD68C}"/>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698;p67">
                  <a:extLst>
                    <a:ext uri="{FF2B5EF4-FFF2-40B4-BE49-F238E27FC236}">
                      <a16:creationId xmlns:a16="http://schemas.microsoft.com/office/drawing/2014/main" id="{EC52CF34-7A86-4C15-AE17-FC2DC146DA7F}"/>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2699;p67">
                <a:extLst>
                  <a:ext uri="{FF2B5EF4-FFF2-40B4-BE49-F238E27FC236}">
                    <a16:creationId xmlns:a16="http://schemas.microsoft.com/office/drawing/2014/main" id="{87639D5E-A0F6-483B-9C58-51A6F9521CF2}"/>
                  </a:ext>
                </a:extLst>
              </p:cNvPr>
              <p:cNvGrpSpPr/>
              <p:nvPr/>
            </p:nvGrpSpPr>
            <p:grpSpPr>
              <a:xfrm>
                <a:off x="5532575" y="4027197"/>
                <a:ext cx="33308" cy="32262"/>
                <a:chOff x="5532575" y="4027197"/>
                <a:chExt cx="33308" cy="32262"/>
              </a:xfrm>
            </p:grpSpPr>
            <p:sp>
              <p:nvSpPr>
                <p:cNvPr id="791" name="Google Shape;2700;p67">
                  <a:extLst>
                    <a:ext uri="{FF2B5EF4-FFF2-40B4-BE49-F238E27FC236}">
                      <a16:creationId xmlns:a16="http://schemas.microsoft.com/office/drawing/2014/main" id="{A237C044-7DA2-45E0-B232-7528FE91253A}"/>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701;p67">
                  <a:extLst>
                    <a:ext uri="{FF2B5EF4-FFF2-40B4-BE49-F238E27FC236}">
                      <a16:creationId xmlns:a16="http://schemas.microsoft.com/office/drawing/2014/main" id="{DE7E7736-E511-430A-9DC6-693F52E9FEF5}"/>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2702;p67">
                <a:extLst>
                  <a:ext uri="{FF2B5EF4-FFF2-40B4-BE49-F238E27FC236}">
                    <a16:creationId xmlns:a16="http://schemas.microsoft.com/office/drawing/2014/main" id="{00235336-ECC1-4523-B26C-7E9AD2445807}"/>
                  </a:ext>
                </a:extLst>
              </p:cNvPr>
              <p:cNvGrpSpPr/>
              <p:nvPr/>
            </p:nvGrpSpPr>
            <p:grpSpPr>
              <a:xfrm>
                <a:off x="5590706" y="4245348"/>
                <a:ext cx="33497" cy="32270"/>
                <a:chOff x="5590706" y="4245348"/>
                <a:chExt cx="33497" cy="32270"/>
              </a:xfrm>
            </p:grpSpPr>
            <p:sp>
              <p:nvSpPr>
                <p:cNvPr id="789" name="Google Shape;2703;p67">
                  <a:extLst>
                    <a:ext uri="{FF2B5EF4-FFF2-40B4-BE49-F238E27FC236}">
                      <a16:creationId xmlns:a16="http://schemas.microsoft.com/office/drawing/2014/main" id="{8414AA60-6412-4BF9-B020-6745EE1F148C}"/>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704;p67">
                  <a:extLst>
                    <a:ext uri="{FF2B5EF4-FFF2-40B4-BE49-F238E27FC236}">
                      <a16:creationId xmlns:a16="http://schemas.microsoft.com/office/drawing/2014/main" id="{1FD4B9C3-9B71-4AC2-81FE-662DE61FBE0A}"/>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2705;p67">
                <a:extLst>
                  <a:ext uri="{FF2B5EF4-FFF2-40B4-BE49-F238E27FC236}">
                    <a16:creationId xmlns:a16="http://schemas.microsoft.com/office/drawing/2014/main" id="{456808C2-6FCE-4EB3-B40D-260841F51418}"/>
                  </a:ext>
                </a:extLst>
              </p:cNvPr>
              <p:cNvGrpSpPr/>
              <p:nvPr/>
            </p:nvGrpSpPr>
            <p:grpSpPr>
              <a:xfrm>
                <a:off x="5618681" y="4109677"/>
                <a:ext cx="33112" cy="32357"/>
                <a:chOff x="5618681" y="4109677"/>
                <a:chExt cx="33112" cy="32357"/>
              </a:xfrm>
            </p:grpSpPr>
            <p:sp>
              <p:nvSpPr>
                <p:cNvPr id="787" name="Google Shape;2706;p67">
                  <a:extLst>
                    <a:ext uri="{FF2B5EF4-FFF2-40B4-BE49-F238E27FC236}">
                      <a16:creationId xmlns:a16="http://schemas.microsoft.com/office/drawing/2014/main" id="{6D54CF68-FEB3-4BA0-8242-886E99ADFD9A}"/>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707;p67">
                  <a:extLst>
                    <a:ext uri="{FF2B5EF4-FFF2-40B4-BE49-F238E27FC236}">
                      <a16:creationId xmlns:a16="http://schemas.microsoft.com/office/drawing/2014/main" id="{71BBBAFA-4F83-4D30-8DA8-E6376EC2919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2708;p67">
                <a:extLst>
                  <a:ext uri="{FF2B5EF4-FFF2-40B4-BE49-F238E27FC236}">
                    <a16:creationId xmlns:a16="http://schemas.microsoft.com/office/drawing/2014/main" id="{A31168C6-7F59-4CC8-95B0-39ECBBD0ADCE}"/>
                  </a:ext>
                </a:extLst>
              </p:cNvPr>
              <p:cNvGrpSpPr/>
              <p:nvPr/>
            </p:nvGrpSpPr>
            <p:grpSpPr>
              <a:xfrm>
                <a:off x="5479298" y="4128262"/>
                <a:ext cx="31405" cy="26906"/>
                <a:chOff x="5479298" y="4128262"/>
                <a:chExt cx="31405" cy="26906"/>
              </a:xfrm>
            </p:grpSpPr>
            <p:sp>
              <p:nvSpPr>
                <p:cNvPr id="785" name="Google Shape;2709;p67">
                  <a:extLst>
                    <a:ext uri="{FF2B5EF4-FFF2-40B4-BE49-F238E27FC236}">
                      <a16:creationId xmlns:a16="http://schemas.microsoft.com/office/drawing/2014/main" id="{BF810F50-8B8A-4082-AEA6-31646EC6C774}"/>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710;p67">
                  <a:extLst>
                    <a:ext uri="{FF2B5EF4-FFF2-40B4-BE49-F238E27FC236}">
                      <a16:creationId xmlns:a16="http://schemas.microsoft.com/office/drawing/2014/main" id="{3FAD1AB1-207D-423F-A9B9-1F3C1B65F625}"/>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2711;p67">
                <a:extLst>
                  <a:ext uri="{FF2B5EF4-FFF2-40B4-BE49-F238E27FC236}">
                    <a16:creationId xmlns:a16="http://schemas.microsoft.com/office/drawing/2014/main" id="{BF15FF81-B105-4809-86F4-5836C5FD7336}"/>
                  </a:ext>
                </a:extLst>
              </p:cNvPr>
              <p:cNvGrpSpPr/>
              <p:nvPr/>
            </p:nvGrpSpPr>
            <p:grpSpPr>
              <a:xfrm>
                <a:off x="5582903" y="4180116"/>
                <a:ext cx="31499" cy="26898"/>
                <a:chOff x="5582903" y="4180116"/>
                <a:chExt cx="31499" cy="26898"/>
              </a:xfrm>
            </p:grpSpPr>
            <p:sp>
              <p:nvSpPr>
                <p:cNvPr id="783" name="Google Shape;2712;p67">
                  <a:extLst>
                    <a:ext uri="{FF2B5EF4-FFF2-40B4-BE49-F238E27FC236}">
                      <a16:creationId xmlns:a16="http://schemas.microsoft.com/office/drawing/2014/main" id="{DD112748-0FA8-4484-A2C6-E234F18BA05B}"/>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713;p67">
                  <a:extLst>
                    <a:ext uri="{FF2B5EF4-FFF2-40B4-BE49-F238E27FC236}">
                      <a16:creationId xmlns:a16="http://schemas.microsoft.com/office/drawing/2014/main" id="{9A04AC2D-3563-43B7-8BCD-78D981C1FAB6}"/>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2714;p67">
              <a:extLst>
                <a:ext uri="{FF2B5EF4-FFF2-40B4-BE49-F238E27FC236}">
                  <a16:creationId xmlns:a16="http://schemas.microsoft.com/office/drawing/2014/main" id="{785BEACB-24FC-47CD-95A7-7BCB19932037}"/>
                </a:ext>
              </a:extLst>
            </p:cNvPr>
            <p:cNvGrpSpPr/>
            <p:nvPr/>
          </p:nvGrpSpPr>
          <p:grpSpPr>
            <a:xfrm>
              <a:off x="3977681" y="3230323"/>
              <a:ext cx="94584" cy="84085"/>
              <a:chOff x="3977681" y="3230323"/>
              <a:chExt cx="94584" cy="84085"/>
            </a:xfrm>
          </p:grpSpPr>
          <p:grpSp>
            <p:nvGrpSpPr>
              <p:cNvPr id="759" name="Google Shape;2715;p67">
                <a:extLst>
                  <a:ext uri="{FF2B5EF4-FFF2-40B4-BE49-F238E27FC236}">
                    <a16:creationId xmlns:a16="http://schemas.microsoft.com/office/drawing/2014/main" id="{E6714598-EDB8-4D0A-ACBB-C199E1E7BA28}"/>
                  </a:ext>
                </a:extLst>
              </p:cNvPr>
              <p:cNvGrpSpPr/>
              <p:nvPr/>
            </p:nvGrpSpPr>
            <p:grpSpPr>
              <a:xfrm>
                <a:off x="4000135" y="3243041"/>
                <a:ext cx="59570" cy="57186"/>
                <a:chOff x="4000135" y="3243041"/>
                <a:chExt cx="59570" cy="57186"/>
              </a:xfrm>
            </p:grpSpPr>
            <p:sp>
              <p:nvSpPr>
                <p:cNvPr id="772" name="Google Shape;2716;p67">
                  <a:extLst>
                    <a:ext uri="{FF2B5EF4-FFF2-40B4-BE49-F238E27FC236}">
                      <a16:creationId xmlns:a16="http://schemas.microsoft.com/office/drawing/2014/main" id="{AA8210C5-794C-424B-B515-C10CB1895C35}"/>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717;p67">
                  <a:extLst>
                    <a:ext uri="{FF2B5EF4-FFF2-40B4-BE49-F238E27FC236}">
                      <a16:creationId xmlns:a16="http://schemas.microsoft.com/office/drawing/2014/main" id="{3E0F3263-1908-42B8-94E4-DE4C5E057988}"/>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718;p67">
                  <a:extLst>
                    <a:ext uri="{FF2B5EF4-FFF2-40B4-BE49-F238E27FC236}">
                      <a16:creationId xmlns:a16="http://schemas.microsoft.com/office/drawing/2014/main" id="{BE9600C9-F1C4-4CCC-8C9C-2FE8C32ED3AD}"/>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2719;p67">
                <a:extLst>
                  <a:ext uri="{FF2B5EF4-FFF2-40B4-BE49-F238E27FC236}">
                    <a16:creationId xmlns:a16="http://schemas.microsoft.com/office/drawing/2014/main" id="{C3991CD6-99BC-49A8-BA68-C633D14BA91B}"/>
                  </a:ext>
                </a:extLst>
              </p:cNvPr>
              <p:cNvGrpSpPr/>
              <p:nvPr/>
            </p:nvGrpSpPr>
            <p:grpSpPr>
              <a:xfrm>
                <a:off x="3977681" y="3245872"/>
                <a:ext cx="37783" cy="32380"/>
                <a:chOff x="3977681" y="3245872"/>
                <a:chExt cx="37783" cy="32380"/>
              </a:xfrm>
            </p:grpSpPr>
            <p:sp>
              <p:nvSpPr>
                <p:cNvPr id="770" name="Google Shape;2720;p67">
                  <a:extLst>
                    <a:ext uri="{FF2B5EF4-FFF2-40B4-BE49-F238E27FC236}">
                      <a16:creationId xmlns:a16="http://schemas.microsoft.com/office/drawing/2014/main" id="{0039C095-3312-4351-8995-E3471AB516E2}"/>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721;p67">
                  <a:extLst>
                    <a:ext uri="{FF2B5EF4-FFF2-40B4-BE49-F238E27FC236}">
                      <a16:creationId xmlns:a16="http://schemas.microsoft.com/office/drawing/2014/main" id="{1DBA2F91-7C2A-497B-B73D-228953261D95}"/>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2722;p67">
                <a:extLst>
                  <a:ext uri="{FF2B5EF4-FFF2-40B4-BE49-F238E27FC236}">
                    <a16:creationId xmlns:a16="http://schemas.microsoft.com/office/drawing/2014/main" id="{6D4931E1-17B3-4586-9529-E5479729A3EC}"/>
                  </a:ext>
                </a:extLst>
              </p:cNvPr>
              <p:cNvGrpSpPr/>
              <p:nvPr/>
            </p:nvGrpSpPr>
            <p:grpSpPr>
              <a:xfrm>
                <a:off x="4040860" y="3262672"/>
                <a:ext cx="31405" cy="27001"/>
                <a:chOff x="4040860" y="3262672"/>
                <a:chExt cx="31405" cy="27001"/>
              </a:xfrm>
            </p:grpSpPr>
            <p:sp>
              <p:nvSpPr>
                <p:cNvPr id="768" name="Google Shape;2723;p67">
                  <a:extLst>
                    <a:ext uri="{FF2B5EF4-FFF2-40B4-BE49-F238E27FC236}">
                      <a16:creationId xmlns:a16="http://schemas.microsoft.com/office/drawing/2014/main" id="{7976EBFD-0048-457A-891D-29FF097F3AA1}"/>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724;p67">
                  <a:extLst>
                    <a:ext uri="{FF2B5EF4-FFF2-40B4-BE49-F238E27FC236}">
                      <a16:creationId xmlns:a16="http://schemas.microsoft.com/office/drawing/2014/main" id="{9025071B-A83F-46CA-A627-1AA832FF36CC}"/>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2725;p67">
                <a:extLst>
                  <a:ext uri="{FF2B5EF4-FFF2-40B4-BE49-F238E27FC236}">
                    <a16:creationId xmlns:a16="http://schemas.microsoft.com/office/drawing/2014/main" id="{EC509747-C104-4514-8BD1-52C08A699206}"/>
                  </a:ext>
                </a:extLst>
              </p:cNvPr>
              <p:cNvGrpSpPr/>
              <p:nvPr/>
            </p:nvGrpSpPr>
            <p:grpSpPr>
              <a:xfrm>
                <a:off x="4021072" y="3230323"/>
                <a:ext cx="31397" cy="26906"/>
                <a:chOff x="4021072" y="3230323"/>
                <a:chExt cx="31397" cy="26906"/>
              </a:xfrm>
            </p:grpSpPr>
            <p:sp>
              <p:nvSpPr>
                <p:cNvPr id="766" name="Google Shape;2726;p67">
                  <a:extLst>
                    <a:ext uri="{FF2B5EF4-FFF2-40B4-BE49-F238E27FC236}">
                      <a16:creationId xmlns:a16="http://schemas.microsoft.com/office/drawing/2014/main" id="{E1AC08F3-3776-441C-A6C1-8E9E24EB387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727;p67">
                  <a:extLst>
                    <a:ext uri="{FF2B5EF4-FFF2-40B4-BE49-F238E27FC236}">
                      <a16:creationId xmlns:a16="http://schemas.microsoft.com/office/drawing/2014/main" id="{45F417D8-6EA9-4622-A03A-AE30499A3C0F}"/>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2728;p67">
                <a:extLst>
                  <a:ext uri="{FF2B5EF4-FFF2-40B4-BE49-F238E27FC236}">
                    <a16:creationId xmlns:a16="http://schemas.microsoft.com/office/drawing/2014/main" id="{E56FCEB3-8548-4B1E-A65C-BB1A9F36E83C}"/>
                  </a:ext>
                </a:extLst>
              </p:cNvPr>
              <p:cNvGrpSpPr/>
              <p:nvPr/>
            </p:nvGrpSpPr>
            <p:grpSpPr>
              <a:xfrm>
                <a:off x="4001472" y="3287462"/>
                <a:ext cx="31499" cy="26945"/>
                <a:chOff x="4001472" y="3287462"/>
                <a:chExt cx="31499" cy="26945"/>
              </a:xfrm>
            </p:grpSpPr>
            <p:sp>
              <p:nvSpPr>
                <p:cNvPr id="764" name="Google Shape;2729;p67">
                  <a:extLst>
                    <a:ext uri="{FF2B5EF4-FFF2-40B4-BE49-F238E27FC236}">
                      <a16:creationId xmlns:a16="http://schemas.microsoft.com/office/drawing/2014/main" id="{3EEE5D3D-C1FE-4932-921E-E040792A9C0A}"/>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730;p67">
                  <a:extLst>
                    <a:ext uri="{FF2B5EF4-FFF2-40B4-BE49-F238E27FC236}">
                      <a16:creationId xmlns:a16="http://schemas.microsoft.com/office/drawing/2014/main" id="{F8E3DE67-5CE8-4BE9-9888-3F780A6D87F8}"/>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2731;p67">
              <a:extLst>
                <a:ext uri="{FF2B5EF4-FFF2-40B4-BE49-F238E27FC236}">
                  <a16:creationId xmlns:a16="http://schemas.microsoft.com/office/drawing/2014/main" id="{632BA5D9-2CEE-4906-9EA1-0F4E7FD2BC3C}"/>
                </a:ext>
              </a:extLst>
            </p:cNvPr>
            <p:cNvGrpSpPr/>
            <p:nvPr/>
          </p:nvGrpSpPr>
          <p:grpSpPr>
            <a:xfrm>
              <a:off x="4084715" y="3258865"/>
              <a:ext cx="184961" cy="137268"/>
              <a:chOff x="4084715" y="3258865"/>
              <a:chExt cx="184961" cy="137268"/>
            </a:xfrm>
          </p:grpSpPr>
          <p:grpSp>
            <p:nvGrpSpPr>
              <p:cNvPr id="736" name="Google Shape;2732;p67">
                <a:extLst>
                  <a:ext uri="{FF2B5EF4-FFF2-40B4-BE49-F238E27FC236}">
                    <a16:creationId xmlns:a16="http://schemas.microsoft.com/office/drawing/2014/main" id="{D0D92D22-89E0-48F0-8DFD-68E35205812B}"/>
                  </a:ext>
                </a:extLst>
              </p:cNvPr>
              <p:cNvGrpSpPr/>
              <p:nvPr/>
            </p:nvGrpSpPr>
            <p:grpSpPr>
              <a:xfrm>
                <a:off x="4107453" y="3271583"/>
                <a:ext cx="153470" cy="110275"/>
                <a:chOff x="4107453" y="3271583"/>
                <a:chExt cx="153470" cy="110275"/>
              </a:xfrm>
            </p:grpSpPr>
            <p:sp>
              <p:nvSpPr>
                <p:cNvPr id="755" name="Google Shape;2733;p67">
                  <a:extLst>
                    <a:ext uri="{FF2B5EF4-FFF2-40B4-BE49-F238E27FC236}">
                      <a16:creationId xmlns:a16="http://schemas.microsoft.com/office/drawing/2014/main" id="{CB6BEDA4-1C98-41D4-B0CC-13E93F46A018}"/>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734;p67">
                  <a:extLst>
                    <a:ext uri="{FF2B5EF4-FFF2-40B4-BE49-F238E27FC236}">
                      <a16:creationId xmlns:a16="http://schemas.microsoft.com/office/drawing/2014/main" id="{B241DD27-700C-4D39-A6BE-4BCE0B4E7A7C}"/>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735;p67">
                  <a:extLst>
                    <a:ext uri="{FF2B5EF4-FFF2-40B4-BE49-F238E27FC236}">
                      <a16:creationId xmlns:a16="http://schemas.microsoft.com/office/drawing/2014/main" id="{61A8AE24-EBE0-4708-89A6-1E8C0366E94C}"/>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736;p67">
                  <a:extLst>
                    <a:ext uri="{FF2B5EF4-FFF2-40B4-BE49-F238E27FC236}">
                      <a16:creationId xmlns:a16="http://schemas.microsoft.com/office/drawing/2014/main" id="{7598C687-75E4-4200-BA82-0BC74EA33FFE}"/>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2737;p67">
                <a:extLst>
                  <a:ext uri="{FF2B5EF4-FFF2-40B4-BE49-F238E27FC236}">
                    <a16:creationId xmlns:a16="http://schemas.microsoft.com/office/drawing/2014/main" id="{92965010-8DD6-4202-A739-2366654D3A1D}"/>
                  </a:ext>
                </a:extLst>
              </p:cNvPr>
              <p:cNvGrpSpPr/>
              <p:nvPr/>
            </p:nvGrpSpPr>
            <p:grpSpPr>
              <a:xfrm>
                <a:off x="4136947" y="3258865"/>
                <a:ext cx="31499" cy="27001"/>
                <a:chOff x="4136947" y="3258865"/>
                <a:chExt cx="31499" cy="27001"/>
              </a:xfrm>
            </p:grpSpPr>
            <p:sp>
              <p:nvSpPr>
                <p:cNvPr id="753" name="Google Shape;2738;p67">
                  <a:extLst>
                    <a:ext uri="{FF2B5EF4-FFF2-40B4-BE49-F238E27FC236}">
                      <a16:creationId xmlns:a16="http://schemas.microsoft.com/office/drawing/2014/main" id="{FC2AF994-6F05-4519-8D9F-08DF0528A4B5}"/>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739;p67">
                  <a:extLst>
                    <a:ext uri="{FF2B5EF4-FFF2-40B4-BE49-F238E27FC236}">
                      <a16:creationId xmlns:a16="http://schemas.microsoft.com/office/drawing/2014/main" id="{925E4C93-426F-41F4-AE37-3E92D38424C8}"/>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2740;p67">
                <a:extLst>
                  <a:ext uri="{FF2B5EF4-FFF2-40B4-BE49-F238E27FC236}">
                    <a16:creationId xmlns:a16="http://schemas.microsoft.com/office/drawing/2014/main" id="{31CE87CA-2768-4545-BFDC-2AFC703C9F65}"/>
                  </a:ext>
                </a:extLst>
              </p:cNvPr>
              <p:cNvGrpSpPr/>
              <p:nvPr/>
            </p:nvGrpSpPr>
            <p:grpSpPr>
              <a:xfrm>
                <a:off x="4084715" y="3266478"/>
                <a:ext cx="31468" cy="26898"/>
                <a:chOff x="4084715" y="3266478"/>
                <a:chExt cx="31468" cy="26898"/>
              </a:xfrm>
            </p:grpSpPr>
            <p:sp>
              <p:nvSpPr>
                <p:cNvPr id="751" name="Google Shape;2741;p67">
                  <a:extLst>
                    <a:ext uri="{FF2B5EF4-FFF2-40B4-BE49-F238E27FC236}">
                      <a16:creationId xmlns:a16="http://schemas.microsoft.com/office/drawing/2014/main" id="{952406E4-BD31-4502-ADF8-73ECC5E8DA1B}"/>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742;p67">
                  <a:extLst>
                    <a:ext uri="{FF2B5EF4-FFF2-40B4-BE49-F238E27FC236}">
                      <a16:creationId xmlns:a16="http://schemas.microsoft.com/office/drawing/2014/main" id="{7AFBE363-E15F-4737-BD05-4E7CC0CEF588}"/>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2743;p67">
                <a:extLst>
                  <a:ext uri="{FF2B5EF4-FFF2-40B4-BE49-F238E27FC236}">
                    <a16:creationId xmlns:a16="http://schemas.microsoft.com/office/drawing/2014/main" id="{916B9B08-9A23-4647-BB53-451EE088FB62}"/>
                  </a:ext>
                </a:extLst>
              </p:cNvPr>
              <p:cNvGrpSpPr/>
              <p:nvPr/>
            </p:nvGrpSpPr>
            <p:grpSpPr>
              <a:xfrm>
                <a:off x="4159213" y="3279849"/>
                <a:ext cx="31405" cy="26945"/>
                <a:chOff x="4159213" y="3279849"/>
                <a:chExt cx="31405" cy="26945"/>
              </a:xfrm>
            </p:grpSpPr>
            <p:sp>
              <p:nvSpPr>
                <p:cNvPr id="749" name="Google Shape;2744;p67">
                  <a:extLst>
                    <a:ext uri="{FF2B5EF4-FFF2-40B4-BE49-F238E27FC236}">
                      <a16:creationId xmlns:a16="http://schemas.microsoft.com/office/drawing/2014/main" id="{75705FE7-ACF1-4D41-92AA-539319B1AA29}"/>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745;p67">
                  <a:extLst>
                    <a:ext uri="{FF2B5EF4-FFF2-40B4-BE49-F238E27FC236}">
                      <a16:creationId xmlns:a16="http://schemas.microsoft.com/office/drawing/2014/main" id="{CE6667C0-B016-49EE-AA22-FFFFA1AB77EB}"/>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2746;p67">
                <a:extLst>
                  <a:ext uri="{FF2B5EF4-FFF2-40B4-BE49-F238E27FC236}">
                    <a16:creationId xmlns:a16="http://schemas.microsoft.com/office/drawing/2014/main" id="{336A5C8F-92D1-4A78-9F70-E7D28152ED11}"/>
                  </a:ext>
                </a:extLst>
              </p:cNvPr>
              <p:cNvGrpSpPr/>
              <p:nvPr/>
            </p:nvGrpSpPr>
            <p:grpSpPr>
              <a:xfrm>
                <a:off x="4201550" y="3266502"/>
                <a:ext cx="31405" cy="26883"/>
                <a:chOff x="4201550" y="3266502"/>
                <a:chExt cx="31405" cy="26883"/>
              </a:xfrm>
            </p:grpSpPr>
            <p:sp>
              <p:nvSpPr>
                <p:cNvPr id="747" name="Google Shape;2747;p67">
                  <a:extLst>
                    <a:ext uri="{FF2B5EF4-FFF2-40B4-BE49-F238E27FC236}">
                      <a16:creationId xmlns:a16="http://schemas.microsoft.com/office/drawing/2014/main" id="{5E01C7DC-5FD7-40D2-BDCA-10F8AA3F8A61}"/>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748;p67">
                  <a:extLst>
                    <a:ext uri="{FF2B5EF4-FFF2-40B4-BE49-F238E27FC236}">
                      <a16:creationId xmlns:a16="http://schemas.microsoft.com/office/drawing/2014/main" id="{AAB75568-BD9B-4C5D-BEA0-A3AF160961C1}"/>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2749;p67">
                <a:extLst>
                  <a:ext uri="{FF2B5EF4-FFF2-40B4-BE49-F238E27FC236}">
                    <a16:creationId xmlns:a16="http://schemas.microsoft.com/office/drawing/2014/main" id="{32DB4CB4-9CD3-4B18-BCB7-75E506B6A73E}"/>
                  </a:ext>
                </a:extLst>
              </p:cNvPr>
              <p:cNvGrpSpPr/>
              <p:nvPr/>
            </p:nvGrpSpPr>
            <p:grpSpPr>
              <a:xfrm>
                <a:off x="4201550" y="3338278"/>
                <a:ext cx="31405" cy="26930"/>
                <a:chOff x="4201550" y="3338278"/>
                <a:chExt cx="31405" cy="26930"/>
              </a:xfrm>
            </p:grpSpPr>
            <p:sp>
              <p:nvSpPr>
                <p:cNvPr id="745" name="Google Shape;2750;p67">
                  <a:extLst>
                    <a:ext uri="{FF2B5EF4-FFF2-40B4-BE49-F238E27FC236}">
                      <a16:creationId xmlns:a16="http://schemas.microsoft.com/office/drawing/2014/main" id="{27610522-E635-489A-9B37-A8FB57B35C17}"/>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751;p67">
                  <a:extLst>
                    <a:ext uri="{FF2B5EF4-FFF2-40B4-BE49-F238E27FC236}">
                      <a16:creationId xmlns:a16="http://schemas.microsoft.com/office/drawing/2014/main" id="{D94806DE-5907-432A-8C69-61EFF6020DCC}"/>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2752;p67">
                <a:extLst>
                  <a:ext uri="{FF2B5EF4-FFF2-40B4-BE49-F238E27FC236}">
                    <a16:creationId xmlns:a16="http://schemas.microsoft.com/office/drawing/2014/main" id="{ECC28B18-2430-4A7D-87C4-CB437D9A8675}"/>
                  </a:ext>
                </a:extLst>
              </p:cNvPr>
              <p:cNvGrpSpPr/>
              <p:nvPr/>
            </p:nvGrpSpPr>
            <p:grpSpPr>
              <a:xfrm>
                <a:off x="4238272" y="3369132"/>
                <a:ext cx="31405" cy="27001"/>
                <a:chOff x="4238272" y="3369132"/>
                <a:chExt cx="31405" cy="27001"/>
              </a:xfrm>
            </p:grpSpPr>
            <p:sp>
              <p:nvSpPr>
                <p:cNvPr id="743" name="Google Shape;2753;p67">
                  <a:extLst>
                    <a:ext uri="{FF2B5EF4-FFF2-40B4-BE49-F238E27FC236}">
                      <a16:creationId xmlns:a16="http://schemas.microsoft.com/office/drawing/2014/main" id="{D4A444AB-A190-4808-90FE-FAC3B43F664A}"/>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754;p67">
                  <a:extLst>
                    <a:ext uri="{FF2B5EF4-FFF2-40B4-BE49-F238E27FC236}">
                      <a16:creationId xmlns:a16="http://schemas.microsoft.com/office/drawing/2014/main" id="{34693D1F-C428-47D7-BC1D-E3A31342A99E}"/>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2755;p67">
              <a:extLst>
                <a:ext uri="{FF2B5EF4-FFF2-40B4-BE49-F238E27FC236}">
                  <a16:creationId xmlns:a16="http://schemas.microsoft.com/office/drawing/2014/main" id="{392DF4AF-0D35-490B-8A8B-5CB375E4A934}"/>
                </a:ext>
              </a:extLst>
            </p:cNvPr>
            <p:cNvGrpSpPr/>
            <p:nvPr/>
          </p:nvGrpSpPr>
          <p:grpSpPr>
            <a:xfrm>
              <a:off x="4068639" y="3200169"/>
              <a:ext cx="77643" cy="37272"/>
              <a:chOff x="4068639" y="3200169"/>
              <a:chExt cx="77643" cy="37272"/>
            </a:xfrm>
          </p:grpSpPr>
          <p:sp>
            <p:nvSpPr>
              <p:cNvPr id="729" name="Google Shape;2756;p67">
                <a:extLst>
                  <a:ext uri="{FF2B5EF4-FFF2-40B4-BE49-F238E27FC236}">
                    <a16:creationId xmlns:a16="http://schemas.microsoft.com/office/drawing/2014/main" id="{C63F895F-9628-44B8-86B5-136A16398643}"/>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2757;p67">
                <a:extLst>
                  <a:ext uri="{FF2B5EF4-FFF2-40B4-BE49-F238E27FC236}">
                    <a16:creationId xmlns:a16="http://schemas.microsoft.com/office/drawing/2014/main" id="{3A4E29E6-E6ED-4488-A226-625A8CAEAD8F}"/>
                  </a:ext>
                </a:extLst>
              </p:cNvPr>
              <p:cNvGrpSpPr/>
              <p:nvPr/>
            </p:nvGrpSpPr>
            <p:grpSpPr>
              <a:xfrm>
                <a:off x="4114878" y="3200169"/>
                <a:ext cx="31405" cy="26993"/>
                <a:chOff x="4114878" y="3200169"/>
                <a:chExt cx="31405" cy="26993"/>
              </a:xfrm>
            </p:grpSpPr>
            <p:sp>
              <p:nvSpPr>
                <p:cNvPr id="734" name="Google Shape;2758;p67">
                  <a:extLst>
                    <a:ext uri="{FF2B5EF4-FFF2-40B4-BE49-F238E27FC236}">
                      <a16:creationId xmlns:a16="http://schemas.microsoft.com/office/drawing/2014/main" id="{F97B7B79-B3BF-49EB-9DF6-57D0CA8E024F}"/>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759;p67">
                  <a:extLst>
                    <a:ext uri="{FF2B5EF4-FFF2-40B4-BE49-F238E27FC236}">
                      <a16:creationId xmlns:a16="http://schemas.microsoft.com/office/drawing/2014/main" id="{C55672D6-7247-43DE-8BF5-1E1B19268A70}"/>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2760;p67">
                <a:extLst>
                  <a:ext uri="{FF2B5EF4-FFF2-40B4-BE49-F238E27FC236}">
                    <a16:creationId xmlns:a16="http://schemas.microsoft.com/office/drawing/2014/main" id="{4A0851EF-9533-4B6D-A2F8-C05FCB4ACD85}"/>
                  </a:ext>
                </a:extLst>
              </p:cNvPr>
              <p:cNvGrpSpPr/>
              <p:nvPr/>
            </p:nvGrpSpPr>
            <p:grpSpPr>
              <a:xfrm>
                <a:off x="4068639" y="3210535"/>
                <a:ext cx="31499" cy="26906"/>
                <a:chOff x="4068639" y="3210535"/>
                <a:chExt cx="31499" cy="26906"/>
              </a:xfrm>
            </p:grpSpPr>
            <p:sp>
              <p:nvSpPr>
                <p:cNvPr id="732" name="Google Shape;2761;p67">
                  <a:extLst>
                    <a:ext uri="{FF2B5EF4-FFF2-40B4-BE49-F238E27FC236}">
                      <a16:creationId xmlns:a16="http://schemas.microsoft.com/office/drawing/2014/main" id="{D94E74C2-7E66-4A83-B3C3-F56D4FDE1C86}"/>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762;p67">
                  <a:extLst>
                    <a:ext uri="{FF2B5EF4-FFF2-40B4-BE49-F238E27FC236}">
                      <a16:creationId xmlns:a16="http://schemas.microsoft.com/office/drawing/2014/main" id="{1292BBF9-01AF-490A-AE0C-3C3A62690855}"/>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2763;p67">
              <a:extLst>
                <a:ext uri="{FF2B5EF4-FFF2-40B4-BE49-F238E27FC236}">
                  <a16:creationId xmlns:a16="http://schemas.microsoft.com/office/drawing/2014/main" id="{AB7BEDEA-ABB7-4BCD-A72F-F77633859869}"/>
                </a:ext>
              </a:extLst>
            </p:cNvPr>
            <p:cNvGrpSpPr/>
            <p:nvPr/>
          </p:nvGrpSpPr>
          <p:grpSpPr>
            <a:xfrm>
              <a:off x="3869702" y="3066935"/>
              <a:ext cx="382664" cy="190294"/>
              <a:chOff x="3869702" y="3066935"/>
              <a:chExt cx="382664" cy="190294"/>
            </a:xfrm>
          </p:grpSpPr>
          <p:grpSp>
            <p:nvGrpSpPr>
              <p:cNvPr id="695" name="Google Shape;2764;p67">
                <a:extLst>
                  <a:ext uri="{FF2B5EF4-FFF2-40B4-BE49-F238E27FC236}">
                    <a16:creationId xmlns:a16="http://schemas.microsoft.com/office/drawing/2014/main" id="{C3CB7D83-4746-4B3E-8982-BEA93E1701CE}"/>
                  </a:ext>
                </a:extLst>
              </p:cNvPr>
              <p:cNvGrpSpPr/>
              <p:nvPr/>
            </p:nvGrpSpPr>
            <p:grpSpPr>
              <a:xfrm>
                <a:off x="3888633" y="3082351"/>
                <a:ext cx="351172" cy="160698"/>
                <a:chOff x="3888633" y="3082351"/>
                <a:chExt cx="351172" cy="160698"/>
              </a:xfrm>
            </p:grpSpPr>
            <p:sp>
              <p:nvSpPr>
                <p:cNvPr id="723" name="Google Shape;2765;p67">
                  <a:extLst>
                    <a:ext uri="{FF2B5EF4-FFF2-40B4-BE49-F238E27FC236}">
                      <a16:creationId xmlns:a16="http://schemas.microsoft.com/office/drawing/2014/main" id="{943FB64E-AAFC-4F01-ADFA-2327A54F922F}"/>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766;p67">
                  <a:extLst>
                    <a:ext uri="{FF2B5EF4-FFF2-40B4-BE49-F238E27FC236}">
                      <a16:creationId xmlns:a16="http://schemas.microsoft.com/office/drawing/2014/main" id="{9CE68B34-4B10-4B2D-8B85-C1BE869F9060}"/>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767;p67">
                  <a:extLst>
                    <a:ext uri="{FF2B5EF4-FFF2-40B4-BE49-F238E27FC236}">
                      <a16:creationId xmlns:a16="http://schemas.microsoft.com/office/drawing/2014/main" id="{E2CBA696-FBCE-4623-946B-C903DD399ACB}"/>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768;p67">
                  <a:extLst>
                    <a:ext uri="{FF2B5EF4-FFF2-40B4-BE49-F238E27FC236}">
                      <a16:creationId xmlns:a16="http://schemas.microsoft.com/office/drawing/2014/main" id="{D01F7575-2A86-4615-A680-BD429689BC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769;p67">
                  <a:extLst>
                    <a:ext uri="{FF2B5EF4-FFF2-40B4-BE49-F238E27FC236}">
                      <a16:creationId xmlns:a16="http://schemas.microsoft.com/office/drawing/2014/main" id="{492D1C9A-8E46-4527-90AC-245392F26019}"/>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770;p67">
                  <a:extLst>
                    <a:ext uri="{FF2B5EF4-FFF2-40B4-BE49-F238E27FC236}">
                      <a16:creationId xmlns:a16="http://schemas.microsoft.com/office/drawing/2014/main" id="{336F0D0A-94BE-4306-9B22-81671FD4D6ED}"/>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2771;p67">
                <a:extLst>
                  <a:ext uri="{FF2B5EF4-FFF2-40B4-BE49-F238E27FC236}">
                    <a16:creationId xmlns:a16="http://schemas.microsoft.com/office/drawing/2014/main" id="{ABE1CEF0-373F-4A5B-B18B-74F43A90CAAC}"/>
                  </a:ext>
                </a:extLst>
              </p:cNvPr>
              <p:cNvGrpSpPr/>
              <p:nvPr/>
            </p:nvGrpSpPr>
            <p:grpSpPr>
              <a:xfrm>
                <a:off x="4143703" y="3066935"/>
                <a:ext cx="37783" cy="32357"/>
                <a:chOff x="4143703" y="3066935"/>
                <a:chExt cx="37783" cy="32357"/>
              </a:xfrm>
            </p:grpSpPr>
            <p:sp>
              <p:nvSpPr>
                <p:cNvPr id="721" name="Google Shape;2772;p67">
                  <a:extLst>
                    <a:ext uri="{FF2B5EF4-FFF2-40B4-BE49-F238E27FC236}">
                      <a16:creationId xmlns:a16="http://schemas.microsoft.com/office/drawing/2014/main" id="{62D3E055-3D9F-4511-AD24-5C0BF9546841}"/>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773;p67">
                  <a:extLst>
                    <a:ext uri="{FF2B5EF4-FFF2-40B4-BE49-F238E27FC236}">
                      <a16:creationId xmlns:a16="http://schemas.microsoft.com/office/drawing/2014/main" id="{72AC0E83-6E32-42BE-B5DB-DBFCDBB6032A}"/>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2774;p67">
                <a:extLst>
                  <a:ext uri="{FF2B5EF4-FFF2-40B4-BE49-F238E27FC236}">
                    <a16:creationId xmlns:a16="http://schemas.microsoft.com/office/drawing/2014/main" id="{33674568-88E6-4FCC-B47F-0A5F64205158}"/>
                  </a:ext>
                </a:extLst>
              </p:cNvPr>
              <p:cNvGrpSpPr/>
              <p:nvPr/>
            </p:nvGrpSpPr>
            <p:grpSpPr>
              <a:xfrm>
                <a:off x="4044565" y="3103563"/>
                <a:ext cx="37783" cy="32451"/>
                <a:chOff x="4044565" y="3103563"/>
                <a:chExt cx="37783" cy="32451"/>
              </a:xfrm>
            </p:grpSpPr>
            <p:sp>
              <p:nvSpPr>
                <p:cNvPr id="719" name="Google Shape;2775;p67">
                  <a:extLst>
                    <a:ext uri="{FF2B5EF4-FFF2-40B4-BE49-F238E27FC236}">
                      <a16:creationId xmlns:a16="http://schemas.microsoft.com/office/drawing/2014/main" id="{5E46BD36-2B83-48E3-9E67-9F2CD1F7D915}"/>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776;p67">
                  <a:extLst>
                    <a:ext uri="{FF2B5EF4-FFF2-40B4-BE49-F238E27FC236}">
                      <a16:creationId xmlns:a16="http://schemas.microsoft.com/office/drawing/2014/main" id="{9088459F-E083-40BE-9ADD-DD3036CF1FE3}"/>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2777;p67">
                <a:extLst>
                  <a:ext uri="{FF2B5EF4-FFF2-40B4-BE49-F238E27FC236}">
                    <a16:creationId xmlns:a16="http://schemas.microsoft.com/office/drawing/2014/main" id="{7D1FF25D-58EF-4580-BFA2-AC200A7CB518}"/>
                  </a:ext>
                </a:extLst>
              </p:cNvPr>
              <p:cNvGrpSpPr/>
              <p:nvPr/>
            </p:nvGrpSpPr>
            <p:grpSpPr>
              <a:xfrm>
                <a:off x="4017454" y="3188237"/>
                <a:ext cx="37776" cy="32357"/>
                <a:chOff x="4017454" y="3188237"/>
                <a:chExt cx="37776" cy="32357"/>
              </a:xfrm>
            </p:grpSpPr>
            <p:sp>
              <p:nvSpPr>
                <p:cNvPr id="717" name="Google Shape;2778;p67">
                  <a:extLst>
                    <a:ext uri="{FF2B5EF4-FFF2-40B4-BE49-F238E27FC236}">
                      <a16:creationId xmlns:a16="http://schemas.microsoft.com/office/drawing/2014/main" id="{825D5E8E-146A-4F37-BF8C-05E816B27D70}"/>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779;p67">
                  <a:extLst>
                    <a:ext uri="{FF2B5EF4-FFF2-40B4-BE49-F238E27FC236}">
                      <a16:creationId xmlns:a16="http://schemas.microsoft.com/office/drawing/2014/main" id="{852BE0D9-AB45-4223-BDD4-C9A735C51B6D}"/>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2780;p67">
                <a:extLst>
                  <a:ext uri="{FF2B5EF4-FFF2-40B4-BE49-F238E27FC236}">
                    <a16:creationId xmlns:a16="http://schemas.microsoft.com/office/drawing/2014/main" id="{F8FA24E2-D20D-49EA-81A3-DC117C6AB5BB}"/>
                  </a:ext>
                </a:extLst>
              </p:cNvPr>
              <p:cNvGrpSpPr/>
              <p:nvPr/>
            </p:nvGrpSpPr>
            <p:grpSpPr>
              <a:xfrm>
                <a:off x="3921548" y="3157509"/>
                <a:ext cx="37783" cy="32357"/>
                <a:chOff x="3921548" y="3157509"/>
                <a:chExt cx="37783" cy="32357"/>
              </a:xfrm>
            </p:grpSpPr>
            <p:sp>
              <p:nvSpPr>
                <p:cNvPr id="715" name="Google Shape;2781;p67">
                  <a:extLst>
                    <a:ext uri="{FF2B5EF4-FFF2-40B4-BE49-F238E27FC236}">
                      <a16:creationId xmlns:a16="http://schemas.microsoft.com/office/drawing/2014/main" id="{C90FDAC0-EED2-4CD2-A70A-F5E6D7E222D1}"/>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782;p67">
                  <a:extLst>
                    <a:ext uri="{FF2B5EF4-FFF2-40B4-BE49-F238E27FC236}">
                      <a16:creationId xmlns:a16="http://schemas.microsoft.com/office/drawing/2014/main" id="{DCD957DE-4814-4B9F-BB0C-53019BB7900A}"/>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2783;p67">
                <a:extLst>
                  <a:ext uri="{FF2B5EF4-FFF2-40B4-BE49-F238E27FC236}">
                    <a16:creationId xmlns:a16="http://schemas.microsoft.com/office/drawing/2014/main" id="{B1FB1817-8CD6-4BBC-AD1D-FAAEE7188CAC}"/>
                  </a:ext>
                </a:extLst>
              </p:cNvPr>
              <p:cNvGrpSpPr/>
              <p:nvPr/>
            </p:nvGrpSpPr>
            <p:grpSpPr>
              <a:xfrm>
                <a:off x="3939056" y="3211620"/>
                <a:ext cx="37783" cy="32380"/>
                <a:chOff x="3939056" y="3211620"/>
                <a:chExt cx="37783" cy="32380"/>
              </a:xfrm>
            </p:grpSpPr>
            <p:sp>
              <p:nvSpPr>
                <p:cNvPr id="713" name="Google Shape;2784;p67">
                  <a:extLst>
                    <a:ext uri="{FF2B5EF4-FFF2-40B4-BE49-F238E27FC236}">
                      <a16:creationId xmlns:a16="http://schemas.microsoft.com/office/drawing/2014/main" id="{337680E6-3502-474C-8F74-B01CB4C1131B}"/>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785;p67">
                  <a:extLst>
                    <a:ext uri="{FF2B5EF4-FFF2-40B4-BE49-F238E27FC236}">
                      <a16:creationId xmlns:a16="http://schemas.microsoft.com/office/drawing/2014/main" id="{06652CFA-237A-429F-BF66-EB83518AFF48}"/>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2786;p67">
                <a:extLst>
                  <a:ext uri="{FF2B5EF4-FFF2-40B4-BE49-F238E27FC236}">
                    <a16:creationId xmlns:a16="http://schemas.microsoft.com/office/drawing/2014/main" id="{8A013616-78A0-476C-8D91-931D5E42AF44}"/>
                  </a:ext>
                </a:extLst>
              </p:cNvPr>
              <p:cNvGrpSpPr/>
              <p:nvPr/>
            </p:nvGrpSpPr>
            <p:grpSpPr>
              <a:xfrm>
                <a:off x="4176240" y="3136965"/>
                <a:ext cx="31405" cy="26930"/>
                <a:chOff x="4176240" y="3136965"/>
                <a:chExt cx="31405" cy="26930"/>
              </a:xfrm>
            </p:grpSpPr>
            <p:sp>
              <p:nvSpPr>
                <p:cNvPr id="711" name="Google Shape;2787;p67">
                  <a:extLst>
                    <a:ext uri="{FF2B5EF4-FFF2-40B4-BE49-F238E27FC236}">
                      <a16:creationId xmlns:a16="http://schemas.microsoft.com/office/drawing/2014/main" id="{1F261E4E-67B5-41CB-B249-9354369B242D}"/>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788;p67">
                  <a:extLst>
                    <a:ext uri="{FF2B5EF4-FFF2-40B4-BE49-F238E27FC236}">
                      <a16:creationId xmlns:a16="http://schemas.microsoft.com/office/drawing/2014/main" id="{8AA7EFA3-B369-435C-9DB4-F4E94AEE6C4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2789;p67">
                <a:extLst>
                  <a:ext uri="{FF2B5EF4-FFF2-40B4-BE49-F238E27FC236}">
                    <a16:creationId xmlns:a16="http://schemas.microsoft.com/office/drawing/2014/main" id="{9A82B370-1E67-4E78-B8A1-911C91D0F77C}"/>
                  </a:ext>
                </a:extLst>
              </p:cNvPr>
              <p:cNvGrpSpPr/>
              <p:nvPr/>
            </p:nvGrpSpPr>
            <p:grpSpPr>
              <a:xfrm>
                <a:off x="4133148" y="3152593"/>
                <a:ext cx="31499" cy="27001"/>
                <a:chOff x="4133148" y="3152593"/>
                <a:chExt cx="31499" cy="27001"/>
              </a:xfrm>
            </p:grpSpPr>
            <p:sp>
              <p:nvSpPr>
                <p:cNvPr id="709" name="Google Shape;2790;p67">
                  <a:extLst>
                    <a:ext uri="{FF2B5EF4-FFF2-40B4-BE49-F238E27FC236}">
                      <a16:creationId xmlns:a16="http://schemas.microsoft.com/office/drawing/2014/main" id="{695ABA7A-B554-41B8-A244-403414D3FDC6}"/>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791;p67">
                  <a:extLst>
                    <a:ext uri="{FF2B5EF4-FFF2-40B4-BE49-F238E27FC236}">
                      <a16:creationId xmlns:a16="http://schemas.microsoft.com/office/drawing/2014/main" id="{9F4EDFC4-C7AA-4B71-BA19-256059C64B2C}"/>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2792;p67">
                <a:extLst>
                  <a:ext uri="{FF2B5EF4-FFF2-40B4-BE49-F238E27FC236}">
                    <a16:creationId xmlns:a16="http://schemas.microsoft.com/office/drawing/2014/main" id="{CA68147F-3D3A-455A-974B-78066D354ADF}"/>
                  </a:ext>
                </a:extLst>
              </p:cNvPr>
              <p:cNvGrpSpPr/>
              <p:nvPr/>
            </p:nvGrpSpPr>
            <p:grpSpPr>
              <a:xfrm>
                <a:off x="4220866" y="3073534"/>
                <a:ext cx="31499" cy="26898"/>
                <a:chOff x="4220866" y="3073534"/>
                <a:chExt cx="31499" cy="26898"/>
              </a:xfrm>
            </p:grpSpPr>
            <p:sp>
              <p:nvSpPr>
                <p:cNvPr id="707" name="Google Shape;2793;p67">
                  <a:extLst>
                    <a:ext uri="{FF2B5EF4-FFF2-40B4-BE49-F238E27FC236}">
                      <a16:creationId xmlns:a16="http://schemas.microsoft.com/office/drawing/2014/main" id="{9F41A2F0-7E72-49B7-8AFF-F36D8DC15D06}"/>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794;p67">
                  <a:extLst>
                    <a:ext uri="{FF2B5EF4-FFF2-40B4-BE49-F238E27FC236}">
                      <a16:creationId xmlns:a16="http://schemas.microsoft.com/office/drawing/2014/main" id="{B20AF1C8-8AAD-4117-8134-A84209B675E0}"/>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2795;p67">
                <a:extLst>
                  <a:ext uri="{FF2B5EF4-FFF2-40B4-BE49-F238E27FC236}">
                    <a16:creationId xmlns:a16="http://schemas.microsoft.com/office/drawing/2014/main" id="{0A43755F-39F3-4B6A-ADE4-2E35E31CD713}"/>
                  </a:ext>
                </a:extLst>
              </p:cNvPr>
              <p:cNvGrpSpPr/>
              <p:nvPr/>
            </p:nvGrpSpPr>
            <p:grpSpPr>
              <a:xfrm>
                <a:off x="3869702" y="3230323"/>
                <a:ext cx="31499" cy="26906"/>
                <a:chOff x="3869702" y="3230323"/>
                <a:chExt cx="31499" cy="26906"/>
              </a:xfrm>
            </p:grpSpPr>
            <p:sp>
              <p:nvSpPr>
                <p:cNvPr id="705" name="Google Shape;2796;p67">
                  <a:extLst>
                    <a:ext uri="{FF2B5EF4-FFF2-40B4-BE49-F238E27FC236}">
                      <a16:creationId xmlns:a16="http://schemas.microsoft.com/office/drawing/2014/main" id="{0075A43F-6D8B-4E6C-939F-C8165B287EA3}"/>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797;p67">
                  <a:extLst>
                    <a:ext uri="{FF2B5EF4-FFF2-40B4-BE49-F238E27FC236}">
                      <a16:creationId xmlns:a16="http://schemas.microsoft.com/office/drawing/2014/main" id="{9DC4608C-193A-4A55-893B-DF6BC8C52203}"/>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2798;p67">
              <a:extLst>
                <a:ext uri="{FF2B5EF4-FFF2-40B4-BE49-F238E27FC236}">
                  <a16:creationId xmlns:a16="http://schemas.microsoft.com/office/drawing/2014/main" id="{48899BA2-5491-4EBB-A2B8-5E21B1A85517}"/>
                </a:ext>
              </a:extLst>
            </p:cNvPr>
            <p:cNvGrpSpPr/>
            <p:nvPr/>
          </p:nvGrpSpPr>
          <p:grpSpPr>
            <a:xfrm>
              <a:off x="4271383" y="3065882"/>
              <a:ext cx="304556" cy="341663"/>
              <a:chOff x="4271383" y="3065882"/>
              <a:chExt cx="304556" cy="341663"/>
            </a:xfrm>
          </p:grpSpPr>
          <p:grpSp>
            <p:nvGrpSpPr>
              <p:cNvPr id="638" name="Google Shape;2799;p67">
                <a:extLst>
                  <a:ext uri="{FF2B5EF4-FFF2-40B4-BE49-F238E27FC236}">
                    <a16:creationId xmlns:a16="http://schemas.microsoft.com/office/drawing/2014/main" id="{ED9C0204-940E-465F-9C21-FDD80A7C8C48}"/>
                  </a:ext>
                </a:extLst>
              </p:cNvPr>
              <p:cNvGrpSpPr/>
              <p:nvPr/>
            </p:nvGrpSpPr>
            <p:grpSpPr>
              <a:xfrm>
                <a:off x="4293838" y="3078639"/>
                <a:ext cx="269353" cy="311973"/>
                <a:chOff x="4293838" y="3078639"/>
                <a:chExt cx="269353" cy="311973"/>
              </a:xfrm>
            </p:grpSpPr>
            <p:sp>
              <p:nvSpPr>
                <p:cNvPr id="678" name="Google Shape;2800;p67">
                  <a:extLst>
                    <a:ext uri="{FF2B5EF4-FFF2-40B4-BE49-F238E27FC236}">
                      <a16:creationId xmlns:a16="http://schemas.microsoft.com/office/drawing/2014/main" id="{01C44425-92D9-4C01-B347-C70709BACF60}"/>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801;p67">
                  <a:extLst>
                    <a:ext uri="{FF2B5EF4-FFF2-40B4-BE49-F238E27FC236}">
                      <a16:creationId xmlns:a16="http://schemas.microsoft.com/office/drawing/2014/main" id="{6971639F-615D-4CF7-9EF5-C2D5B8E8416D}"/>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802;p67">
                  <a:extLst>
                    <a:ext uri="{FF2B5EF4-FFF2-40B4-BE49-F238E27FC236}">
                      <a16:creationId xmlns:a16="http://schemas.microsoft.com/office/drawing/2014/main" id="{19D8F53F-D923-4838-967D-AF99F62E4E33}"/>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803;p67">
                  <a:extLst>
                    <a:ext uri="{FF2B5EF4-FFF2-40B4-BE49-F238E27FC236}">
                      <a16:creationId xmlns:a16="http://schemas.microsoft.com/office/drawing/2014/main" id="{2A164954-0BD0-4E08-9642-C37A852420B4}"/>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804;p67">
                  <a:extLst>
                    <a:ext uri="{FF2B5EF4-FFF2-40B4-BE49-F238E27FC236}">
                      <a16:creationId xmlns:a16="http://schemas.microsoft.com/office/drawing/2014/main" id="{27882B19-BE88-4651-897D-330B2BDADB62}"/>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805;p67">
                  <a:extLst>
                    <a:ext uri="{FF2B5EF4-FFF2-40B4-BE49-F238E27FC236}">
                      <a16:creationId xmlns:a16="http://schemas.microsoft.com/office/drawing/2014/main" id="{38B0514C-24A2-4681-991E-011A0146E87B}"/>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806;p67">
                  <a:extLst>
                    <a:ext uri="{FF2B5EF4-FFF2-40B4-BE49-F238E27FC236}">
                      <a16:creationId xmlns:a16="http://schemas.microsoft.com/office/drawing/2014/main" id="{0FB8B2B7-153B-4BF2-9744-33EA33C573E5}"/>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807;p67">
                  <a:extLst>
                    <a:ext uri="{FF2B5EF4-FFF2-40B4-BE49-F238E27FC236}">
                      <a16:creationId xmlns:a16="http://schemas.microsoft.com/office/drawing/2014/main" id="{770B4F73-98FD-4B6D-8B16-563112757A15}"/>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808;p67">
                  <a:extLst>
                    <a:ext uri="{FF2B5EF4-FFF2-40B4-BE49-F238E27FC236}">
                      <a16:creationId xmlns:a16="http://schemas.microsoft.com/office/drawing/2014/main" id="{4F531080-325D-44DB-B5E9-F17E979BA706}"/>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809;p67">
                  <a:extLst>
                    <a:ext uri="{FF2B5EF4-FFF2-40B4-BE49-F238E27FC236}">
                      <a16:creationId xmlns:a16="http://schemas.microsoft.com/office/drawing/2014/main" id="{A1E38900-E5FA-40EE-AE87-E6A8A64F056D}"/>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810;p67">
                  <a:extLst>
                    <a:ext uri="{FF2B5EF4-FFF2-40B4-BE49-F238E27FC236}">
                      <a16:creationId xmlns:a16="http://schemas.microsoft.com/office/drawing/2014/main" id="{C67AE5AF-9A6B-4EBC-A565-F9410CBDAC22}"/>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811;p67">
                  <a:extLst>
                    <a:ext uri="{FF2B5EF4-FFF2-40B4-BE49-F238E27FC236}">
                      <a16:creationId xmlns:a16="http://schemas.microsoft.com/office/drawing/2014/main" id="{08C493C1-DFA2-467C-B9E3-54DF2E931299}"/>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812;p67">
                  <a:extLst>
                    <a:ext uri="{FF2B5EF4-FFF2-40B4-BE49-F238E27FC236}">
                      <a16:creationId xmlns:a16="http://schemas.microsoft.com/office/drawing/2014/main" id="{FA265AD6-B46D-4477-8078-BE7508A2C41A}"/>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813;p67">
                  <a:extLst>
                    <a:ext uri="{FF2B5EF4-FFF2-40B4-BE49-F238E27FC236}">
                      <a16:creationId xmlns:a16="http://schemas.microsoft.com/office/drawing/2014/main" id="{FEA2E51E-4BC9-4774-BD39-45B8FFB3D3C7}"/>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814;p67">
                  <a:extLst>
                    <a:ext uri="{FF2B5EF4-FFF2-40B4-BE49-F238E27FC236}">
                      <a16:creationId xmlns:a16="http://schemas.microsoft.com/office/drawing/2014/main" id="{8041AA2C-A91A-491F-8A57-7005C5760107}"/>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815;p67">
                  <a:extLst>
                    <a:ext uri="{FF2B5EF4-FFF2-40B4-BE49-F238E27FC236}">
                      <a16:creationId xmlns:a16="http://schemas.microsoft.com/office/drawing/2014/main" id="{66F98879-1C2E-4055-816D-57BFFDB5ACF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816;p67">
                  <a:extLst>
                    <a:ext uri="{FF2B5EF4-FFF2-40B4-BE49-F238E27FC236}">
                      <a16:creationId xmlns:a16="http://schemas.microsoft.com/office/drawing/2014/main" id="{AEC40229-FA23-4BC0-850F-C2E6F39E963A}"/>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2817;p67">
                <a:extLst>
                  <a:ext uri="{FF2B5EF4-FFF2-40B4-BE49-F238E27FC236}">
                    <a16:creationId xmlns:a16="http://schemas.microsoft.com/office/drawing/2014/main" id="{EFC151C6-5DC2-4BD9-A5A0-93CA34EFADE3}"/>
                  </a:ext>
                </a:extLst>
              </p:cNvPr>
              <p:cNvGrpSpPr/>
              <p:nvPr/>
            </p:nvGrpSpPr>
            <p:grpSpPr>
              <a:xfrm>
                <a:off x="4538164" y="3342061"/>
                <a:ext cx="37776" cy="32380"/>
                <a:chOff x="4538164" y="3342061"/>
                <a:chExt cx="37776" cy="32380"/>
              </a:xfrm>
            </p:grpSpPr>
            <p:sp>
              <p:nvSpPr>
                <p:cNvPr id="676" name="Google Shape;2818;p67">
                  <a:extLst>
                    <a:ext uri="{FF2B5EF4-FFF2-40B4-BE49-F238E27FC236}">
                      <a16:creationId xmlns:a16="http://schemas.microsoft.com/office/drawing/2014/main" id="{8E330CD7-3F7A-456F-B348-21C530A5BE3B}"/>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819;p67">
                  <a:extLst>
                    <a:ext uri="{FF2B5EF4-FFF2-40B4-BE49-F238E27FC236}">
                      <a16:creationId xmlns:a16="http://schemas.microsoft.com/office/drawing/2014/main" id="{FB07841C-52EC-4BFD-BAF3-D37EAA8C403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2820;p67">
                <a:extLst>
                  <a:ext uri="{FF2B5EF4-FFF2-40B4-BE49-F238E27FC236}">
                    <a16:creationId xmlns:a16="http://schemas.microsoft.com/office/drawing/2014/main" id="{884B4709-DA42-44F1-A754-D8107495A9ED}"/>
                  </a:ext>
                </a:extLst>
              </p:cNvPr>
              <p:cNvGrpSpPr/>
              <p:nvPr/>
            </p:nvGrpSpPr>
            <p:grpSpPr>
              <a:xfrm>
                <a:off x="4271383" y="3194742"/>
                <a:ext cx="37783" cy="32420"/>
                <a:chOff x="4271383" y="3194742"/>
                <a:chExt cx="37783" cy="32420"/>
              </a:xfrm>
            </p:grpSpPr>
            <p:sp>
              <p:nvSpPr>
                <p:cNvPr id="674" name="Google Shape;2821;p67">
                  <a:extLst>
                    <a:ext uri="{FF2B5EF4-FFF2-40B4-BE49-F238E27FC236}">
                      <a16:creationId xmlns:a16="http://schemas.microsoft.com/office/drawing/2014/main" id="{94A93C4C-5BD8-4A99-89BB-39C2D994FFE1}"/>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822;p67">
                  <a:extLst>
                    <a:ext uri="{FF2B5EF4-FFF2-40B4-BE49-F238E27FC236}">
                      <a16:creationId xmlns:a16="http://schemas.microsoft.com/office/drawing/2014/main" id="{994BE43A-DDD7-4AC7-BC50-0E70AD477D62}"/>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2823;p67">
                <a:extLst>
                  <a:ext uri="{FF2B5EF4-FFF2-40B4-BE49-F238E27FC236}">
                    <a16:creationId xmlns:a16="http://schemas.microsoft.com/office/drawing/2014/main" id="{438BC352-4B3B-4F25-89E4-D68566506ED3}"/>
                  </a:ext>
                </a:extLst>
              </p:cNvPr>
              <p:cNvGrpSpPr/>
              <p:nvPr/>
            </p:nvGrpSpPr>
            <p:grpSpPr>
              <a:xfrm>
                <a:off x="4284416" y="3084058"/>
                <a:ext cx="37783" cy="32357"/>
                <a:chOff x="4284416" y="3084058"/>
                <a:chExt cx="37783" cy="32357"/>
              </a:xfrm>
            </p:grpSpPr>
            <p:sp>
              <p:nvSpPr>
                <p:cNvPr id="672" name="Google Shape;2824;p67">
                  <a:extLst>
                    <a:ext uri="{FF2B5EF4-FFF2-40B4-BE49-F238E27FC236}">
                      <a16:creationId xmlns:a16="http://schemas.microsoft.com/office/drawing/2014/main" id="{E1E6E7A4-572F-4B09-841A-96F66B5D53C4}"/>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825;p67">
                  <a:extLst>
                    <a:ext uri="{FF2B5EF4-FFF2-40B4-BE49-F238E27FC236}">
                      <a16:creationId xmlns:a16="http://schemas.microsoft.com/office/drawing/2014/main" id="{B8AFDB44-84BA-413D-B79F-48500B46212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2826;p67">
                <a:extLst>
                  <a:ext uri="{FF2B5EF4-FFF2-40B4-BE49-F238E27FC236}">
                    <a16:creationId xmlns:a16="http://schemas.microsoft.com/office/drawing/2014/main" id="{4A18C731-72FC-4D4E-8AF3-CE2DE90C1932}"/>
                  </a:ext>
                </a:extLst>
              </p:cNvPr>
              <p:cNvGrpSpPr/>
              <p:nvPr/>
            </p:nvGrpSpPr>
            <p:grpSpPr>
              <a:xfrm>
                <a:off x="4478697" y="3297561"/>
                <a:ext cx="37776" cy="32451"/>
                <a:chOff x="4478697" y="3297561"/>
                <a:chExt cx="37776" cy="32451"/>
              </a:xfrm>
            </p:grpSpPr>
            <p:sp>
              <p:nvSpPr>
                <p:cNvPr id="670" name="Google Shape;2827;p67">
                  <a:extLst>
                    <a:ext uri="{FF2B5EF4-FFF2-40B4-BE49-F238E27FC236}">
                      <a16:creationId xmlns:a16="http://schemas.microsoft.com/office/drawing/2014/main" id="{6118F3D6-A17B-4E68-9453-BDA3CD3CABA2}"/>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828;p67">
                  <a:extLst>
                    <a:ext uri="{FF2B5EF4-FFF2-40B4-BE49-F238E27FC236}">
                      <a16:creationId xmlns:a16="http://schemas.microsoft.com/office/drawing/2014/main" id="{4A6055F3-1B6F-44FC-99D9-959F449BB75D}"/>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2829;p67">
                <a:extLst>
                  <a:ext uri="{FF2B5EF4-FFF2-40B4-BE49-F238E27FC236}">
                    <a16:creationId xmlns:a16="http://schemas.microsoft.com/office/drawing/2014/main" id="{C1509264-34A5-4983-A93A-29A9EF974B66}"/>
                  </a:ext>
                </a:extLst>
              </p:cNvPr>
              <p:cNvGrpSpPr/>
              <p:nvPr/>
            </p:nvGrpSpPr>
            <p:grpSpPr>
              <a:xfrm>
                <a:off x="4411813" y="3331711"/>
                <a:ext cx="37776" cy="32451"/>
                <a:chOff x="4411813" y="3331711"/>
                <a:chExt cx="37776" cy="32451"/>
              </a:xfrm>
            </p:grpSpPr>
            <p:sp>
              <p:nvSpPr>
                <p:cNvPr id="668" name="Google Shape;2830;p67">
                  <a:extLst>
                    <a:ext uri="{FF2B5EF4-FFF2-40B4-BE49-F238E27FC236}">
                      <a16:creationId xmlns:a16="http://schemas.microsoft.com/office/drawing/2014/main" id="{570C76AC-ABB6-43C6-BC46-92CA603ADD93}"/>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831;p67">
                  <a:extLst>
                    <a:ext uri="{FF2B5EF4-FFF2-40B4-BE49-F238E27FC236}">
                      <a16:creationId xmlns:a16="http://schemas.microsoft.com/office/drawing/2014/main" id="{5658C829-E4AF-45A0-BF5D-3EB3B8277238}"/>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2832;p67">
                <a:extLst>
                  <a:ext uri="{FF2B5EF4-FFF2-40B4-BE49-F238E27FC236}">
                    <a16:creationId xmlns:a16="http://schemas.microsoft.com/office/drawing/2014/main" id="{7EC222FF-09C1-4CB2-905D-93D94EBEF29F}"/>
                  </a:ext>
                </a:extLst>
              </p:cNvPr>
              <p:cNvGrpSpPr/>
              <p:nvPr/>
            </p:nvGrpSpPr>
            <p:grpSpPr>
              <a:xfrm>
                <a:off x="4337984" y="3375188"/>
                <a:ext cx="37776" cy="32357"/>
                <a:chOff x="4337984" y="3375188"/>
                <a:chExt cx="37776" cy="32357"/>
              </a:xfrm>
            </p:grpSpPr>
            <p:sp>
              <p:nvSpPr>
                <p:cNvPr id="666" name="Google Shape;2833;p67">
                  <a:extLst>
                    <a:ext uri="{FF2B5EF4-FFF2-40B4-BE49-F238E27FC236}">
                      <a16:creationId xmlns:a16="http://schemas.microsoft.com/office/drawing/2014/main" id="{D36E7E61-D197-49A2-838F-BF198AA0C118}"/>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834;p67">
                  <a:extLst>
                    <a:ext uri="{FF2B5EF4-FFF2-40B4-BE49-F238E27FC236}">
                      <a16:creationId xmlns:a16="http://schemas.microsoft.com/office/drawing/2014/main" id="{92C9CA8A-D164-4922-BD91-0F3A4F12B30C}"/>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2835;p67">
                <a:extLst>
                  <a:ext uri="{FF2B5EF4-FFF2-40B4-BE49-F238E27FC236}">
                    <a16:creationId xmlns:a16="http://schemas.microsoft.com/office/drawing/2014/main" id="{D93C9F3F-7649-41E2-A230-EBF036E7B3D5}"/>
                  </a:ext>
                </a:extLst>
              </p:cNvPr>
              <p:cNvGrpSpPr/>
              <p:nvPr/>
            </p:nvGrpSpPr>
            <p:grpSpPr>
              <a:xfrm>
                <a:off x="4494867" y="3090530"/>
                <a:ext cx="37878" cy="32451"/>
                <a:chOff x="4494867" y="3090530"/>
                <a:chExt cx="37878" cy="32451"/>
              </a:xfrm>
            </p:grpSpPr>
            <p:sp>
              <p:nvSpPr>
                <p:cNvPr id="664" name="Google Shape;2836;p67">
                  <a:extLst>
                    <a:ext uri="{FF2B5EF4-FFF2-40B4-BE49-F238E27FC236}">
                      <a16:creationId xmlns:a16="http://schemas.microsoft.com/office/drawing/2014/main" id="{902C3837-4285-4319-BADB-18C81604F50C}"/>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837;p67">
                  <a:extLst>
                    <a:ext uri="{FF2B5EF4-FFF2-40B4-BE49-F238E27FC236}">
                      <a16:creationId xmlns:a16="http://schemas.microsoft.com/office/drawing/2014/main" id="{5722B420-8D6F-4775-8C06-5BEA3FC2D7E2}"/>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2838;p67">
                <a:extLst>
                  <a:ext uri="{FF2B5EF4-FFF2-40B4-BE49-F238E27FC236}">
                    <a16:creationId xmlns:a16="http://schemas.microsoft.com/office/drawing/2014/main" id="{307BDA13-DD99-4C31-A68A-E7A3E43CB28E}"/>
                  </a:ext>
                </a:extLst>
              </p:cNvPr>
              <p:cNvGrpSpPr/>
              <p:nvPr/>
            </p:nvGrpSpPr>
            <p:grpSpPr>
              <a:xfrm>
                <a:off x="4525124" y="3207774"/>
                <a:ext cx="37783" cy="32420"/>
                <a:chOff x="4525124" y="3207774"/>
                <a:chExt cx="37783" cy="32420"/>
              </a:xfrm>
            </p:grpSpPr>
            <p:sp>
              <p:nvSpPr>
                <p:cNvPr id="662" name="Google Shape;2839;p67">
                  <a:extLst>
                    <a:ext uri="{FF2B5EF4-FFF2-40B4-BE49-F238E27FC236}">
                      <a16:creationId xmlns:a16="http://schemas.microsoft.com/office/drawing/2014/main" id="{A4F111D9-094C-4581-B408-5EB1DB7E60F8}"/>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840;p67">
                  <a:extLst>
                    <a:ext uri="{FF2B5EF4-FFF2-40B4-BE49-F238E27FC236}">
                      <a16:creationId xmlns:a16="http://schemas.microsoft.com/office/drawing/2014/main" id="{B58DC729-1F4F-4408-AFEE-285C67F2164B}"/>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2841;p67">
                <a:extLst>
                  <a:ext uri="{FF2B5EF4-FFF2-40B4-BE49-F238E27FC236}">
                    <a16:creationId xmlns:a16="http://schemas.microsoft.com/office/drawing/2014/main" id="{2D3CFE24-FEB0-43AF-96C6-36DF54D4D8AD}"/>
                  </a:ext>
                </a:extLst>
              </p:cNvPr>
              <p:cNvGrpSpPr/>
              <p:nvPr/>
            </p:nvGrpSpPr>
            <p:grpSpPr>
              <a:xfrm>
                <a:off x="4440544" y="3176479"/>
                <a:ext cx="31499" cy="26898"/>
                <a:chOff x="4440544" y="3176479"/>
                <a:chExt cx="31499" cy="26898"/>
              </a:xfrm>
            </p:grpSpPr>
            <p:sp>
              <p:nvSpPr>
                <p:cNvPr id="660" name="Google Shape;2842;p67">
                  <a:extLst>
                    <a:ext uri="{FF2B5EF4-FFF2-40B4-BE49-F238E27FC236}">
                      <a16:creationId xmlns:a16="http://schemas.microsoft.com/office/drawing/2014/main" id="{02C70949-C45A-4CEE-8D45-97FF9B81B3C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843;p67">
                  <a:extLst>
                    <a:ext uri="{FF2B5EF4-FFF2-40B4-BE49-F238E27FC236}">
                      <a16:creationId xmlns:a16="http://schemas.microsoft.com/office/drawing/2014/main" id="{9B8DBC03-DADB-4017-BA96-765F842F5160}"/>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2844;p67">
                <a:extLst>
                  <a:ext uri="{FF2B5EF4-FFF2-40B4-BE49-F238E27FC236}">
                    <a16:creationId xmlns:a16="http://schemas.microsoft.com/office/drawing/2014/main" id="{30B52204-9703-41B7-B683-CA71B455EB82}"/>
                  </a:ext>
                </a:extLst>
              </p:cNvPr>
              <p:cNvGrpSpPr/>
              <p:nvPr/>
            </p:nvGrpSpPr>
            <p:grpSpPr>
              <a:xfrm>
                <a:off x="4350545" y="3156400"/>
                <a:ext cx="31405" cy="27001"/>
                <a:chOff x="4350545" y="3156400"/>
                <a:chExt cx="31405" cy="27001"/>
              </a:xfrm>
            </p:grpSpPr>
            <p:sp>
              <p:nvSpPr>
                <p:cNvPr id="658" name="Google Shape;2845;p67">
                  <a:extLst>
                    <a:ext uri="{FF2B5EF4-FFF2-40B4-BE49-F238E27FC236}">
                      <a16:creationId xmlns:a16="http://schemas.microsoft.com/office/drawing/2014/main" id="{900ADD17-698D-4DE1-8937-740FDDF17E4D}"/>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846;p67">
                  <a:extLst>
                    <a:ext uri="{FF2B5EF4-FFF2-40B4-BE49-F238E27FC236}">
                      <a16:creationId xmlns:a16="http://schemas.microsoft.com/office/drawing/2014/main" id="{CDB8D6A3-FDD9-4BE2-BFD0-6879F53AE2D2}"/>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2847;p67">
                <a:extLst>
                  <a:ext uri="{FF2B5EF4-FFF2-40B4-BE49-F238E27FC236}">
                    <a16:creationId xmlns:a16="http://schemas.microsoft.com/office/drawing/2014/main" id="{79721A10-0837-4BCC-96F5-1546458F5478}"/>
                  </a:ext>
                </a:extLst>
              </p:cNvPr>
              <p:cNvGrpSpPr/>
              <p:nvPr/>
            </p:nvGrpSpPr>
            <p:grpSpPr>
              <a:xfrm>
                <a:off x="4376703" y="3255058"/>
                <a:ext cx="31405" cy="27001"/>
                <a:chOff x="4376703" y="3255058"/>
                <a:chExt cx="31405" cy="27001"/>
              </a:xfrm>
            </p:grpSpPr>
            <p:sp>
              <p:nvSpPr>
                <p:cNvPr id="656" name="Google Shape;2848;p67">
                  <a:extLst>
                    <a:ext uri="{FF2B5EF4-FFF2-40B4-BE49-F238E27FC236}">
                      <a16:creationId xmlns:a16="http://schemas.microsoft.com/office/drawing/2014/main" id="{9A7ADD42-71A0-4A2B-B41B-A6A4140E4EE7}"/>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849;p67">
                  <a:extLst>
                    <a:ext uri="{FF2B5EF4-FFF2-40B4-BE49-F238E27FC236}">
                      <a16:creationId xmlns:a16="http://schemas.microsoft.com/office/drawing/2014/main" id="{7E6301F2-90D3-4DD1-B5D0-94F6B83AA58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2850;p67">
                <a:extLst>
                  <a:ext uri="{FF2B5EF4-FFF2-40B4-BE49-F238E27FC236}">
                    <a16:creationId xmlns:a16="http://schemas.microsoft.com/office/drawing/2014/main" id="{DE197E93-CA80-4F65-996A-E0C4F11D8E64}"/>
                  </a:ext>
                </a:extLst>
              </p:cNvPr>
              <p:cNvGrpSpPr/>
              <p:nvPr/>
            </p:nvGrpSpPr>
            <p:grpSpPr>
              <a:xfrm>
                <a:off x="4331322" y="3283656"/>
                <a:ext cx="31405" cy="26945"/>
                <a:chOff x="4331322" y="3283656"/>
                <a:chExt cx="31405" cy="26945"/>
              </a:xfrm>
            </p:grpSpPr>
            <p:sp>
              <p:nvSpPr>
                <p:cNvPr id="654" name="Google Shape;2851;p67">
                  <a:extLst>
                    <a:ext uri="{FF2B5EF4-FFF2-40B4-BE49-F238E27FC236}">
                      <a16:creationId xmlns:a16="http://schemas.microsoft.com/office/drawing/2014/main" id="{CD4BC46E-3F9E-4785-A31E-9865CE0521AA}"/>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852;p67">
                  <a:extLst>
                    <a:ext uri="{FF2B5EF4-FFF2-40B4-BE49-F238E27FC236}">
                      <a16:creationId xmlns:a16="http://schemas.microsoft.com/office/drawing/2014/main" id="{9C6FFAB1-157C-486C-917B-41BA32D98D30}"/>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2853;p67">
                <a:extLst>
                  <a:ext uri="{FF2B5EF4-FFF2-40B4-BE49-F238E27FC236}">
                    <a16:creationId xmlns:a16="http://schemas.microsoft.com/office/drawing/2014/main" id="{EEC11351-E6E7-4A88-B85B-7A1E1852A2BD}"/>
                  </a:ext>
                </a:extLst>
              </p:cNvPr>
              <p:cNvGrpSpPr/>
              <p:nvPr/>
            </p:nvGrpSpPr>
            <p:grpSpPr>
              <a:xfrm>
                <a:off x="4380510" y="3065882"/>
                <a:ext cx="31405" cy="26938"/>
                <a:chOff x="4380510" y="3065882"/>
                <a:chExt cx="31405" cy="26938"/>
              </a:xfrm>
            </p:grpSpPr>
            <p:sp>
              <p:nvSpPr>
                <p:cNvPr id="652" name="Google Shape;2854;p67">
                  <a:extLst>
                    <a:ext uri="{FF2B5EF4-FFF2-40B4-BE49-F238E27FC236}">
                      <a16:creationId xmlns:a16="http://schemas.microsoft.com/office/drawing/2014/main" id="{939E4A6F-C200-4ABB-9371-4D9F07038B80}"/>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855;p67">
                  <a:extLst>
                    <a:ext uri="{FF2B5EF4-FFF2-40B4-BE49-F238E27FC236}">
                      <a16:creationId xmlns:a16="http://schemas.microsoft.com/office/drawing/2014/main" id="{5038683B-09FB-4779-8BE2-C72AB85A3133}"/>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2856;p67">
              <a:extLst>
                <a:ext uri="{FF2B5EF4-FFF2-40B4-BE49-F238E27FC236}">
                  <a16:creationId xmlns:a16="http://schemas.microsoft.com/office/drawing/2014/main" id="{DE9409EA-5F8A-49BC-9C7B-7C3C7A246316}"/>
                </a:ext>
              </a:extLst>
            </p:cNvPr>
            <p:cNvGrpSpPr/>
            <p:nvPr/>
          </p:nvGrpSpPr>
          <p:grpSpPr>
            <a:xfrm>
              <a:off x="4558998" y="3188237"/>
              <a:ext cx="1280131" cy="1052746"/>
              <a:chOff x="4558998" y="3188237"/>
              <a:chExt cx="1280131" cy="1052746"/>
            </a:xfrm>
          </p:grpSpPr>
          <p:sp>
            <p:nvSpPr>
              <p:cNvPr id="215" name="Google Shape;2857;p67">
                <a:extLst>
                  <a:ext uri="{FF2B5EF4-FFF2-40B4-BE49-F238E27FC236}">
                    <a16:creationId xmlns:a16="http://schemas.microsoft.com/office/drawing/2014/main" id="{BC29F01F-554D-4BAF-BB1D-14FF8C783006}"/>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858;p67">
                <a:extLst>
                  <a:ext uri="{FF2B5EF4-FFF2-40B4-BE49-F238E27FC236}">
                    <a16:creationId xmlns:a16="http://schemas.microsoft.com/office/drawing/2014/main" id="{F40C4EDB-5950-4240-9C5A-B3E7F027A879}"/>
                  </a:ext>
                </a:extLst>
              </p:cNvPr>
              <p:cNvGrpSpPr/>
              <p:nvPr/>
            </p:nvGrpSpPr>
            <p:grpSpPr>
              <a:xfrm>
                <a:off x="4579164" y="3203653"/>
                <a:ext cx="1244833" cy="1020397"/>
                <a:chOff x="4579164" y="3203653"/>
                <a:chExt cx="1244833" cy="1020397"/>
              </a:xfrm>
            </p:grpSpPr>
            <p:sp>
              <p:nvSpPr>
                <p:cNvPr id="537" name="Google Shape;2859;p67">
                  <a:extLst>
                    <a:ext uri="{FF2B5EF4-FFF2-40B4-BE49-F238E27FC236}">
                      <a16:creationId xmlns:a16="http://schemas.microsoft.com/office/drawing/2014/main" id="{D259A762-51AF-48F3-BFAE-22CBD067EDC4}"/>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860;p67">
                  <a:extLst>
                    <a:ext uri="{FF2B5EF4-FFF2-40B4-BE49-F238E27FC236}">
                      <a16:creationId xmlns:a16="http://schemas.microsoft.com/office/drawing/2014/main" id="{D2DF56B5-37ED-4D5E-B4B9-7B74955B7828}"/>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2861;p67">
                  <a:extLst>
                    <a:ext uri="{FF2B5EF4-FFF2-40B4-BE49-F238E27FC236}">
                      <a16:creationId xmlns:a16="http://schemas.microsoft.com/office/drawing/2014/main" id="{F32BB1C0-B7A7-420C-AB07-F613526D4FE2}"/>
                    </a:ext>
                  </a:extLst>
                </p:cNvPr>
                <p:cNvGrpSpPr/>
                <p:nvPr/>
              </p:nvGrpSpPr>
              <p:grpSpPr>
                <a:xfrm>
                  <a:off x="4579164" y="3203653"/>
                  <a:ext cx="1244833" cy="1020397"/>
                  <a:chOff x="4579164" y="3203653"/>
                  <a:chExt cx="1244833" cy="1020397"/>
                </a:xfrm>
              </p:grpSpPr>
              <p:sp>
                <p:nvSpPr>
                  <p:cNvPr id="540" name="Google Shape;2862;p67">
                    <a:extLst>
                      <a:ext uri="{FF2B5EF4-FFF2-40B4-BE49-F238E27FC236}">
                        <a16:creationId xmlns:a16="http://schemas.microsoft.com/office/drawing/2014/main" id="{13434FDE-235E-445A-B57F-753BAE4D99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63;p67">
                    <a:extLst>
                      <a:ext uri="{FF2B5EF4-FFF2-40B4-BE49-F238E27FC236}">
                        <a16:creationId xmlns:a16="http://schemas.microsoft.com/office/drawing/2014/main" id="{241DBA75-F1A3-4C2D-8C7F-87C455CA93F6}"/>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2864;p67">
                    <a:extLst>
                      <a:ext uri="{FF2B5EF4-FFF2-40B4-BE49-F238E27FC236}">
                        <a16:creationId xmlns:a16="http://schemas.microsoft.com/office/drawing/2014/main" id="{C4BEE66A-B2EA-453B-A830-6907A1BA6E21}"/>
                      </a:ext>
                    </a:extLst>
                  </p:cNvPr>
                  <p:cNvGrpSpPr/>
                  <p:nvPr/>
                </p:nvGrpSpPr>
                <p:grpSpPr>
                  <a:xfrm>
                    <a:off x="4579164" y="3203653"/>
                    <a:ext cx="1244833" cy="1020397"/>
                    <a:chOff x="4579164" y="3203653"/>
                    <a:chExt cx="1244833" cy="1020397"/>
                  </a:xfrm>
                </p:grpSpPr>
                <p:sp>
                  <p:nvSpPr>
                    <p:cNvPr id="543" name="Google Shape;2865;p67">
                      <a:extLst>
                        <a:ext uri="{FF2B5EF4-FFF2-40B4-BE49-F238E27FC236}">
                          <a16:creationId xmlns:a16="http://schemas.microsoft.com/office/drawing/2014/main" id="{C4F32991-D1FA-4C20-9A16-9B7A1423B9EA}"/>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66;p67">
                      <a:extLst>
                        <a:ext uri="{FF2B5EF4-FFF2-40B4-BE49-F238E27FC236}">
                          <a16:creationId xmlns:a16="http://schemas.microsoft.com/office/drawing/2014/main" id="{3D6D8B82-F3F6-4439-8356-55DEE8E65C9F}"/>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67;p67">
                      <a:extLst>
                        <a:ext uri="{FF2B5EF4-FFF2-40B4-BE49-F238E27FC236}">
                          <a16:creationId xmlns:a16="http://schemas.microsoft.com/office/drawing/2014/main" id="{251250E2-4E69-4586-9356-CC5FEBDBEBF2}"/>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68;p67">
                      <a:extLst>
                        <a:ext uri="{FF2B5EF4-FFF2-40B4-BE49-F238E27FC236}">
                          <a16:creationId xmlns:a16="http://schemas.microsoft.com/office/drawing/2014/main" id="{A50E888E-3ED8-4745-B7B1-941D592C8F28}"/>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69;p67">
                      <a:extLst>
                        <a:ext uri="{FF2B5EF4-FFF2-40B4-BE49-F238E27FC236}">
                          <a16:creationId xmlns:a16="http://schemas.microsoft.com/office/drawing/2014/main" id="{3DDB55F1-7E79-49ED-BC7A-CCAAB7C27F12}"/>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70;p67">
                      <a:extLst>
                        <a:ext uri="{FF2B5EF4-FFF2-40B4-BE49-F238E27FC236}">
                          <a16:creationId xmlns:a16="http://schemas.microsoft.com/office/drawing/2014/main" id="{9EAB73BD-547A-4542-B4BA-76879096C67A}"/>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71;p67">
                      <a:extLst>
                        <a:ext uri="{FF2B5EF4-FFF2-40B4-BE49-F238E27FC236}">
                          <a16:creationId xmlns:a16="http://schemas.microsoft.com/office/drawing/2014/main" id="{4E228E10-CD58-4DFD-AF80-FBC2DDBC7C0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72;p67">
                      <a:extLst>
                        <a:ext uri="{FF2B5EF4-FFF2-40B4-BE49-F238E27FC236}">
                          <a16:creationId xmlns:a16="http://schemas.microsoft.com/office/drawing/2014/main" id="{CFA7369D-3C08-453C-BCC0-5BEA6C35D859}"/>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2873;p67">
                      <a:extLst>
                        <a:ext uri="{FF2B5EF4-FFF2-40B4-BE49-F238E27FC236}">
                          <a16:creationId xmlns:a16="http://schemas.microsoft.com/office/drawing/2014/main" id="{6F452F24-72CF-48E3-AC34-56D3AE1143BF}"/>
                        </a:ext>
                      </a:extLst>
                    </p:cNvPr>
                    <p:cNvGrpSpPr/>
                    <p:nvPr/>
                  </p:nvGrpSpPr>
                  <p:grpSpPr>
                    <a:xfrm>
                      <a:off x="4579164" y="3203653"/>
                      <a:ext cx="1244833" cy="1020397"/>
                      <a:chOff x="4579164" y="3203653"/>
                      <a:chExt cx="1244833" cy="1020397"/>
                    </a:xfrm>
                  </p:grpSpPr>
                  <p:sp>
                    <p:nvSpPr>
                      <p:cNvPr id="552" name="Google Shape;2874;p67">
                        <a:extLst>
                          <a:ext uri="{FF2B5EF4-FFF2-40B4-BE49-F238E27FC236}">
                            <a16:creationId xmlns:a16="http://schemas.microsoft.com/office/drawing/2014/main" id="{31BD8CD3-5FC4-4133-9FB3-D83FF040F16C}"/>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75;p67">
                        <a:extLst>
                          <a:ext uri="{FF2B5EF4-FFF2-40B4-BE49-F238E27FC236}">
                            <a16:creationId xmlns:a16="http://schemas.microsoft.com/office/drawing/2014/main" id="{C16A15D4-20FB-498A-9AAF-66C60410ABAC}"/>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76;p67">
                        <a:extLst>
                          <a:ext uri="{FF2B5EF4-FFF2-40B4-BE49-F238E27FC236}">
                            <a16:creationId xmlns:a16="http://schemas.microsoft.com/office/drawing/2014/main" id="{8108FA99-240F-4F18-839E-5428BA8F4724}"/>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877;p67">
                        <a:extLst>
                          <a:ext uri="{FF2B5EF4-FFF2-40B4-BE49-F238E27FC236}">
                            <a16:creationId xmlns:a16="http://schemas.microsoft.com/office/drawing/2014/main" id="{3D1365FA-AE84-4E1A-8445-E105977E76D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878;p67">
                        <a:extLst>
                          <a:ext uri="{FF2B5EF4-FFF2-40B4-BE49-F238E27FC236}">
                            <a16:creationId xmlns:a16="http://schemas.microsoft.com/office/drawing/2014/main" id="{D12998F0-92B0-4B64-BF6E-87D305AFCE0B}"/>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879;p67">
                        <a:extLst>
                          <a:ext uri="{FF2B5EF4-FFF2-40B4-BE49-F238E27FC236}">
                            <a16:creationId xmlns:a16="http://schemas.microsoft.com/office/drawing/2014/main" id="{C75067BD-B4F4-4E56-8DCA-076FF14010D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880;p67">
                        <a:extLst>
                          <a:ext uri="{FF2B5EF4-FFF2-40B4-BE49-F238E27FC236}">
                            <a16:creationId xmlns:a16="http://schemas.microsoft.com/office/drawing/2014/main" id="{01319DB9-E637-456E-8AAA-9D0CE85F6D1F}"/>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881;p67">
                        <a:extLst>
                          <a:ext uri="{FF2B5EF4-FFF2-40B4-BE49-F238E27FC236}">
                            <a16:creationId xmlns:a16="http://schemas.microsoft.com/office/drawing/2014/main" id="{C19E7971-66E2-49F0-B746-994B93328DD6}"/>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882;p67">
                        <a:extLst>
                          <a:ext uri="{FF2B5EF4-FFF2-40B4-BE49-F238E27FC236}">
                            <a16:creationId xmlns:a16="http://schemas.microsoft.com/office/drawing/2014/main" id="{92E26627-F28C-4C78-8095-7107BC3F7CF4}"/>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883;p67">
                        <a:extLst>
                          <a:ext uri="{FF2B5EF4-FFF2-40B4-BE49-F238E27FC236}">
                            <a16:creationId xmlns:a16="http://schemas.microsoft.com/office/drawing/2014/main" id="{DE7D41F8-3C54-409C-9B3B-F7F237C554A2}"/>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884;p67">
                        <a:extLst>
                          <a:ext uri="{FF2B5EF4-FFF2-40B4-BE49-F238E27FC236}">
                            <a16:creationId xmlns:a16="http://schemas.microsoft.com/office/drawing/2014/main" id="{585F646D-985C-490C-B311-9CFC8FF4E469}"/>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885;p67">
                        <a:extLst>
                          <a:ext uri="{FF2B5EF4-FFF2-40B4-BE49-F238E27FC236}">
                            <a16:creationId xmlns:a16="http://schemas.microsoft.com/office/drawing/2014/main" id="{1073E762-0021-44B9-A091-C8726BDE1F9A}"/>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886;p67">
                        <a:extLst>
                          <a:ext uri="{FF2B5EF4-FFF2-40B4-BE49-F238E27FC236}">
                            <a16:creationId xmlns:a16="http://schemas.microsoft.com/office/drawing/2014/main" id="{5AD51A6F-1BE2-4392-8D11-0E6488BA4772}"/>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887;p67">
                        <a:extLst>
                          <a:ext uri="{FF2B5EF4-FFF2-40B4-BE49-F238E27FC236}">
                            <a16:creationId xmlns:a16="http://schemas.microsoft.com/office/drawing/2014/main" id="{EE83D0DF-3C99-4B5C-921A-E60DAB0A1FA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2888;p67">
                        <a:extLst>
                          <a:ext uri="{FF2B5EF4-FFF2-40B4-BE49-F238E27FC236}">
                            <a16:creationId xmlns:a16="http://schemas.microsoft.com/office/drawing/2014/main" id="{8C5C23A7-98F8-4077-BFB4-6AE38114160A}"/>
                          </a:ext>
                        </a:extLst>
                      </p:cNvPr>
                      <p:cNvGrpSpPr/>
                      <p:nvPr/>
                    </p:nvGrpSpPr>
                    <p:grpSpPr>
                      <a:xfrm>
                        <a:off x="4579164" y="3203653"/>
                        <a:ext cx="1244833" cy="1020397"/>
                        <a:chOff x="4579164" y="3203653"/>
                        <a:chExt cx="1244833" cy="1020397"/>
                      </a:xfrm>
                    </p:grpSpPr>
                    <p:sp>
                      <p:nvSpPr>
                        <p:cNvPr id="567" name="Google Shape;2889;p67">
                          <a:extLst>
                            <a:ext uri="{FF2B5EF4-FFF2-40B4-BE49-F238E27FC236}">
                              <a16:creationId xmlns:a16="http://schemas.microsoft.com/office/drawing/2014/main" id="{0B77A11E-EC37-4190-8846-D806460912B0}"/>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890;p67">
                          <a:extLst>
                            <a:ext uri="{FF2B5EF4-FFF2-40B4-BE49-F238E27FC236}">
                              <a16:creationId xmlns:a16="http://schemas.microsoft.com/office/drawing/2014/main" id="{B64AD522-AEFE-4B4A-82B4-C77318639A84}"/>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891;p67">
                          <a:extLst>
                            <a:ext uri="{FF2B5EF4-FFF2-40B4-BE49-F238E27FC236}">
                              <a16:creationId xmlns:a16="http://schemas.microsoft.com/office/drawing/2014/main" id="{6A435619-8273-4F24-8E07-E781F9C5120A}"/>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892;p67">
                          <a:extLst>
                            <a:ext uri="{FF2B5EF4-FFF2-40B4-BE49-F238E27FC236}">
                              <a16:creationId xmlns:a16="http://schemas.microsoft.com/office/drawing/2014/main" id="{7B6C7C81-B202-40F5-8F55-843B8BC656F1}"/>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893;p67">
                          <a:extLst>
                            <a:ext uri="{FF2B5EF4-FFF2-40B4-BE49-F238E27FC236}">
                              <a16:creationId xmlns:a16="http://schemas.microsoft.com/office/drawing/2014/main" id="{2D319E4E-40DB-4C3A-BDFF-EEA2D8D39601}"/>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894;p67">
                          <a:extLst>
                            <a:ext uri="{FF2B5EF4-FFF2-40B4-BE49-F238E27FC236}">
                              <a16:creationId xmlns:a16="http://schemas.microsoft.com/office/drawing/2014/main" id="{7D08E772-2CD5-47FB-A69A-6F8FDB99EB9D}"/>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895;p67">
                          <a:extLst>
                            <a:ext uri="{FF2B5EF4-FFF2-40B4-BE49-F238E27FC236}">
                              <a16:creationId xmlns:a16="http://schemas.microsoft.com/office/drawing/2014/main" id="{298ACB92-E11D-426F-932D-1A9F9C1E857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896;p67">
                          <a:extLst>
                            <a:ext uri="{FF2B5EF4-FFF2-40B4-BE49-F238E27FC236}">
                              <a16:creationId xmlns:a16="http://schemas.microsoft.com/office/drawing/2014/main" id="{F7D0C4C9-B07E-4ADC-9FE7-2B73E581D235}"/>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897;p67">
                          <a:extLst>
                            <a:ext uri="{FF2B5EF4-FFF2-40B4-BE49-F238E27FC236}">
                              <a16:creationId xmlns:a16="http://schemas.microsoft.com/office/drawing/2014/main" id="{48D76323-F96C-4BAA-827A-2D5B30E6B08D}"/>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898;p67">
                          <a:extLst>
                            <a:ext uri="{FF2B5EF4-FFF2-40B4-BE49-F238E27FC236}">
                              <a16:creationId xmlns:a16="http://schemas.microsoft.com/office/drawing/2014/main" id="{6D9D8F94-92CA-4357-BBD4-736EEDA0C413}"/>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899;p67">
                          <a:extLst>
                            <a:ext uri="{FF2B5EF4-FFF2-40B4-BE49-F238E27FC236}">
                              <a16:creationId xmlns:a16="http://schemas.microsoft.com/office/drawing/2014/main" id="{272F72C8-86E6-40C1-8160-3ABB82397560}"/>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900;p67">
                          <a:extLst>
                            <a:ext uri="{FF2B5EF4-FFF2-40B4-BE49-F238E27FC236}">
                              <a16:creationId xmlns:a16="http://schemas.microsoft.com/office/drawing/2014/main" id="{C249F6D1-0380-4104-8F32-88FA01C3A511}"/>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901;p67">
                          <a:extLst>
                            <a:ext uri="{FF2B5EF4-FFF2-40B4-BE49-F238E27FC236}">
                              <a16:creationId xmlns:a16="http://schemas.microsoft.com/office/drawing/2014/main" id="{CEF2E95B-E401-4C61-9F0B-E1E687B3267E}"/>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902;p67">
                          <a:extLst>
                            <a:ext uri="{FF2B5EF4-FFF2-40B4-BE49-F238E27FC236}">
                              <a16:creationId xmlns:a16="http://schemas.microsoft.com/office/drawing/2014/main" id="{4A187F36-36EB-484A-95F7-5FCFE3478D00}"/>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903;p67">
                          <a:extLst>
                            <a:ext uri="{FF2B5EF4-FFF2-40B4-BE49-F238E27FC236}">
                              <a16:creationId xmlns:a16="http://schemas.microsoft.com/office/drawing/2014/main" id="{C0BCF019-656A-471C-AAC0-556E6CF331A9}"/>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904;p67">
                          <a:extLst>
                            <a:ext uri="{FF2B5EF4-FFF2-40B4-BE49-F238E27FC236}">
                              <a16:creationId xmlns:a16="http://schemas.microsoft.com/office/drawing/2014/main" id="{68310D1B-BF96-48D4-9564-6AEE793DBECB}"/>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905;p67">
                          <a:extLst>
                            <a:ext uri="{FF2B5EF4-FFF2-40B4-BE49-F238E27FC236}">
                              <a16:creationId xmlns:a16="http://schemas.microsoft.com/office/drawing/2014/main" id="{78DA6F71-92D3-452E-A52D-ECF0816CA59C}"/>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906;p67">
                          <a:extLst>
                            <a:ext uri="{FF2B5EF4-FFF2-40B4-BE49-F238E27FC236}">
                              <a16:creationId xmlns:a16="http://schemas.microsoft.com/office/drawing/2014/main" id="{3DCE9D8D-9A21-4E61-BDBA-C04080CD19DE}"/>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907;p67">
                          <a:extLst>
                            <a:ext uri="{FF2B5EF4-FFF2-40B4-BE49-F238E27FC236}">
                              <a16:creationId xmlns:a16="http://schemas.microsoft.com/office/drawing/2014/main" id="{5F2A924F-02D9-43EE-9714-757F56D3856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908;p67">
                          <a:extLst>
                            <a:ext uri="{FF2B5EF4-FFF2-40B4-BE49-F238E27FC236}">
                              <a16:creationId xmlns:a16="http://schemas.microsoft.com/office/drawing/2014/main" id="{356CEC99-4C62-45C2-8EF7-D6B3DD371B5E}"/>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909;p67">
                          <a:extLst>
                            <a:ext uri="{FF2B5EF4-FFF2-40B4-BE49-F238E27FC236}">
                              <a16:creationId xmlns:a16="http://schemas.microsoft.com/office/drawing/2014/main" id="{70C2097D-399B-4738-B6A4-030379527D34}"/>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910;p67">
                          <a:extLst>
                            <a:ext uri="{FF2B5EF4-FFF2-40B4-BE49-F238E27FC236}">
                              <a16:creationId xmlns:a16="http://schemas.microsoft.com/office/drawing/2014/main" id="{C12099EB-6680-4009-9894-1544922E1217}"/>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911;p67">
                          <a:extLst>
                            <a:ext uri="{FF2B5EF4-FFF2-40B4-BE49-F238E27FC236}">
                              <a16:creationId xmlns:a16="http://schemas.microsoft.com/office/drawing/2014/main" id="{B13479A8-2D93-49D1-816B-66AB712E0728}"/>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912;p67">
                          <a:extLst>
                            <a:ext uri="{FF2B5EF4-FFF2-40B4-BE49-F238E27FC236}">
                              <a16:creationId xmlns:a16="http://schemas.microsoft.com/office/drawing/2014/main" id="{F5A29062-311D-47FC-B4CD-669E21870814}"/>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2913;p67">
                          <a:extLst>
                            <a:ext uri="{FF2B5EF4-FFF2-40B4-BE49-F238E27FC236}">
                              <a16:creationId xmlns:a16="http://schemas.microsoft.com/office/drawing/2014/main" id="{CF9A6042-0B28-4D81-8A12-393CD894D0D9}"/>
                            </a:ext>
                          </a:extLst>
                        </p:cNvPr>
                        <p:cNvGrpSpPr/>
                        <p:nvPr/>
                      </p:nvGrpSpPr>
                      <p:grpSpPr>
                        <a:xfrm>
                          <a:off x="4579164" y="3203653"/>
                          <a:ext cx="1244833" cy="1020397"/>
                          <a:chOff x="4579164" y="3203653"/>
                          <a:chExt cx="1244833" cy="1020397"/>
                        </a:xfrm>
                      </p:grpSpPr>
                      <p:sp>
                        <p:nvSpPr>
                          <p:cNvPr id="593" name="Google Shape;2914;p67">
                            <a:extLst>
                              <a:ext uri="{FF2B5EF4-FFF2-40B4-BE49-F238E27FC236}">
                                <a16:creationId xmlns:a16="http://schemas.microsoft.com/office/drawing/2014/main" id="{D61370D2-D95A-4658-B16C-11BC32976A5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2915;p67">
                            <a:extLst>
                              <a:ext uri="{FF2B5EF4-FFF2-40B4-BE49-F238E27FC236}">
                                <a16:creationId xmlns:a16="http://schemas.microsoft.com/office/drawing/2014/main" id="{845EE743-9EA6-4D9F-A346-7E6DF505E630}"/>
                              </a:ext>
                            </a:extLst>
                          </p:cNvPr>
                          <p:cNvGrpSpPr/>
                          <p:nvPr/>
                        </p:nvGrpSpPr>
                        <p:grpSpPr>
                          <a:xfrm>
                            <a:off x="4579164" y="3203653"/>
                            <a:ext cx="1244833" cy="1020397"/>
                            <a:chOff x="4579164" y="3203653"/>
                            <a:chExt cx="1244833" cy="1020397"/>
                          </a:xfrm>
                        </p:grpSpPr>
                        <p:sp>
                          <p:nvSpPr>
                            <p:cNvPr id="595" name="Google Shape;2916;p67">
                              <a:extLst>
                                <a:ext uri="{FF2B5EF4-FFF2-40B4-BE49-F238E27FC236}">
                                  <a16:creationId xmlns:a16="http://schemas.microsoft.com/office/drawing/2014/main" id="{D160D3A6-0621-4FE3-9856-FFAE568D8CCF}"/>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917;p67">
                              <a:extLst>
                                <a:ext uri="{FF2B5EF4-FFF2-40B4-BE49-F238E27FC236}">
                                  <a16:creationId xmlns:a16="http://schemas.microsoft.com/office/drawing/2014/main" id="{C3A4EA3F-B38C-489C-82BF-6E9D4621676E}"/>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918;p67">
                              <a:extLst>
                                <a:ext uri="{FF2B5EF4-FFF2-40B4-BE49-F238E27FC236}">
                                  <a16:creationId xmlns:a16="http://schemas.microsoft.com/office/drawing/2014/main" id="{57C6B4BD-D3E4-4D58-89CD-64646C4D6C43}"/>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919;p67">
                              <a:extLst>
                                <a:ext uri="{FF2B5EF4-FFF2-40B4-BE49-F238E27FC236}">
                                  <a16:creationId xmlns:a16="http://schemas.microsoft.com/office/drawing/2014/main" id="{3F818F05-A81A-4B24-828E-4458F9CD0D36}"/>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920;p67">
                              <a:extLst>
                                <a:ext uri="{FF2B5EF4-FFF2-40B4-BE49-F238E27FC236}">
                                  <a16:creationId xmlns:a16="http://schemas.microsoft.com/office/drawing/2014/main" id="{74C05615-57B5-4713-ABDD-D880748CFD7A}"/>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921;p67">
                              <a:extLst>
                                <a:ext uri="{FF2B5EF4-FFF2-40B4-BE49-F238E27FC236}">
                                  <a16:creationId xmlns:a16="http://schemas.microsoft.com/office/drawing/2014/main" id="{66C09857-E2DE-4252-977F-8C566726688F}"/>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922;p67">
                              <a:extLst>
                                <a:ext uri="{FF2B5EF4-FFF2-40B4-BE49-F238E27FC236}">
                                  <a16:creationId xmlns:a16="http://schemas.microsoft.com/office/drawing/2014/main" id="{7EC466C8-1BF2-41D4-B3EC-917F77DF8DF5}"/>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2923;p67">
                              <a:extLst>
                                <a:ext uri="{FF2B5EF4-FFF2-40B4-BE49-F238E27FC236}">
                                  <a16:creationId xmlns:a16="http://schemas.microsoft.com/office/drawing/2014/main" id="{C8B29D25-0A3B-4956-9339-BC279CAFBC78}"/>
                                </a:ext>
                              </a:extLst>
                            </p:cNvPr>
                            <p:cNvGrpSpPr/>
                            <p:nvPr/>
                          </p:nvGrpSpPr>
                          <p:grpSpPr>
                            <a:xfrm>
                              <a:off x="4579164" y="3203653"/>
                              <a:ext cx="1244833" cy="1020397"/>
                              <a:chOff x="4579164" y="3203653"/>
                              <a:chExt cx="1244833" cy="1020397"/>
                            </a:xfrm>
                          </p:grpSpPr>
                          <p:sp>
                            <p:nvSpPr>
                              <p:cNvPr id="606" name="Google Shape;2924;p67">
                                <a:extLst>
                                  <a:ext uri="{FF2B5EF4-FFF2-40B4-BE49-F238E27FC236}">
                                    <a16:creationId xmlns:a16="http://schemas.microsoft.com/office/drawing/2014/main" id="{48A8952D-2A8F-41AB-8614-1309244C3CD0}"/>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925;p67">
                                <a:extLst>
                                  <a:ext uri="{FF2B5EF4-FFF2-40B4-BE49-F238E27FC236}">
                                    <a16:creationId xmlns:a16="http://schemas.microsoft.com/office/drawing/2014/main" id="{D75A7781-99E0-46F9-86F6-F99D02F6CEB8}"/>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926;p67">
                                <a:extLst>
                                  <a:ext uri="{FF2B5EF4-FFF2-40B4-BE49-F238E27FC236}">
                                    <a16:creationId xmlns:a16="http://schemas.microsoft.com/office/drawing/2014/main" id="{CEF249D1-2BF2-4964-A766-19AEDF8C8158}"/>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927;p67">
                                <a:extLst>
                                  <a:ext uri="{FF2B5EF4-FFF2-40B4-BE49-F238E27FC236}">
                                    <a16:creationId xmlns:a16="http://schemas.microsoft.com/office/drawing/2014/main" id="{2FECF004-CB44-40AB-B070-A186B54D6080}"/>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928;p67">
                                <a:extLst>
                                  <a:ext uri="{FF2B5EF4-FFF2-40B4-BE49-F238E27FC236}">
                                    <a16:creationId xmlns:a16="http://schemas.microsoft.com/office/drawing/2014/main" id="{BE59A719-BBF4-4D26-9798-3B4DCBAD8D39}"/>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929;p67">
                                <a:extLst>
                                  <a:ext uri="{FF2B5EF4-FFF2-40B4-BE49-F238E27FC236}">
                                    <a16:creationId xmlns:a16="http://schemas.microsoft.com/office/drawing/2014/main" id="{6282365E-16BF-4E64-8A0D-CB7501453FA5}"/>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930;p67">
                                <a:extLst>
                                  <a:ext uri="{FF2B5EF4-FFF2-40B4-BE49-F238E27FC236}">
                                    <a16:creationId xmlns:a16="http://schemas.microsoft.com/office/drawing/2014/main" id="{E1216644-C2ED-40FC-B6B8-6DC7706A0047}"/>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931;p67">
                                <a:extLst>
                                  <a:ext uri="{FF2B5EF4-FFF2-40B4-BE49-F238E27FC236}">
                                    <a16:creationId xmlns:a16="http://schemas.microsoft.com/office/drawing/2014/main" id="{7BDB32D7-395B-41D7-9A74-13C8AAAAD743}"/>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932;p67">
                                <a:extLst>
                                  <a:ext uri="{FF2B5EF4-FFF2-40B4-BE49-F238E27FC236}">
                                    <a16:creationId xmlns:a16="http://schemas.microsoft.com/office/drawing/2014/main" id="{75F6EE77-C4F4-44AD-B17A-C645CFAAE631}"/>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933;p67">
                                <a:extLst>
                                  <a:ext uri="{FF2B5EF4-FFF2-40B4-BE49-F238E27FC236}">
                                    <a16:creationId xmlns:a16="http://schemas.microsoft.com/office/drawing/2014/main" id="{3DBE384D-4E34-4764-A394-A75CD78D350C}"/>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934;p67">
                                <a:extLst>
                                  <a:ext uri="{FF2B5EF4-FFF2-40B4-BE49-F238E27FC236}">
                                    <a16:creationId xmlns:a16="http://schemas.microsoft.com/office/drawing/2014/main" id="{6013564F-B410-49F1-96DC-B0A527848710}"/>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935;p67">
                                <a:extLst>
                                  <a:ext uri="{FF2B5EF4-FFF2-40B4-BE49-F238E27FC236}">
                                    <a16:creationId xmlns:a16="http://schemas.microsoft.com/office/drawing/2014/main" id="{64F9CBEF-948D-41DD-AD51-C6CC80C2525E}"/>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936;p67">
                                <a:extLst>
                                  <a:ext uri="{FF2B5EF4-FFF2-40B4-BE49-F238E27FC236}">
                                    <a16:creationId xmlns:a16="http://schemas.microsoft.com/office/drawing/2014/main" id="{A5B6A7E5-B7A0-44CC-A167-A939ED3B2E89}"/>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2937;p67">
                                <a:extLst>
                                  <a:ext uri="{FF2B5EF4-FFF2-40B4-BE49-F238E27FC236}">
                                    <a16:creationId xmlns:a16="http://schemas.microsoft.com/office/drawing/2014/main" id="{14878789-7BC5-4805-B711-41D72EAA0114}"/>
                                  </a:ext>
                                </a:extLst>
                              </p:cNvPr>
                              <p:cNvGrpSpPr/>
                              <p:nvPr/>
                            </p:nvGrpSpPr>
                            <p:grpSpPr>
                              <a:xfrm>
                                <a:off x="4579164" y="3203653"/>
                                <a:ext cx="1244833" cy="1020397"/>
                                <a:chOff x="4579164" y="3203653"/>
                                <a:chExt cx="1244833" cy="1020397"/>
                              </a:xfrm>
                            </p:grpSpPr>
                            <p:sp>
                              <p:nvSpPr>
                                <p:cNvPr id="620" name="Google Shape;2938;p67">
                                  <a:extLst>
                                    <a:ext uri="{FF2B5EF4-FFF2-40B4-BE49-F238E27FC236}">
                                      <a16:creationId xmlns:a16="http://schemas.microsoft.com/office/drawing/2014/main" id="{69C6B594-5620-4ED7-95F0-8EB35C3DD450}"/>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939;p67">
                                  <a:extLst>
                                    <a:ext uri="{FF2B5EF4-FFF2-40B4-BE49-F238E27FC236}">
                                      <a16:creationId xmlns:a16="http://schemas.microsoft.com/office/drawing/2014/main" id="{211F0063-E962-4584-A727-02ACABAC74F9}"/>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940;p67">
                                  <a:extLst>
                                    <a:ext uri="{FF2B5EF4-FFF2-40B4-BE49-F238E27FC236}">
                                      <a16:creationId xmlns:a16="http://schemas.microsoft.com/office/drawing/2014/main" id="{512A9944-4486-41EB-87E6-1BBB8B6C0EF9}"/>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941;p67">
                                  <a:extLst>
                                    <a:ext uri="{FF2B5EF4-FFF2-40B4-BE49-F238E27FC236}">
                                      <a16:creationId xmlns:a16="http://schemas.microsoft.com/office/drawing/2014/main" id="{A23699F0-1422-4C0E-94AF-2361EAAC1DDB}"/>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942;p67">
                                  <a:extLst>
                                    <a:ext uri="{FF2B5EF4-FFF2-40B4-BE49-F238E27FC236}">
                                      <a16:creationId xmlns:a16="http://schemas.microsoft.com/office/drawing/2014/main" id="{6663E56E-8871-46A3-B247-48BA37E85112}"/>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943;p67">
                                  <a:extLst>
                                    <a:ext uri="{FF2B5EF4-FFF2-40B4-BE49-F238E27FC236}">
                                      <a16:creationId xmlns:a16="http://schemas.microsoft.com/office/drawing/2014/main" id="{68F5E3E0-05C2-41E8-99E6-0232119D323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944;p67">
                                  <a:extLst>
                                    <a:ext uri="{FF2B5EF4-FFF2-40B4-BE49-F238E27FC236}">
                                      <a16:creationId xmlns:a16="http://schemas.microsoft.com/office/drawing/2014/main" id="{BDE2EF30-5CC4-4E7E-AAB4-4C1882B926EA}"/>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2945;p67">
                                  <a:extLst>
                                    <a:ext uri="{FF2B5EF4-FFF2-40B4-BE49-F238E27FC236}">
                                      <a16:creationId xmlns:a16="http://schemas.microsoft.com/office/drawing/2014/main" id="{5D123503-1B9D-4EC2-9E9A-61B3BD16223F}"/>
                                    </a:ext>
                                  </a:extLst>
                                </p:cNvPr>
                                <p:cNvGrpSpPr/>
                                <p:nvPr/>
                              </p:nvGrpSpPr>
                              <p:grpSpPr>
                                <a:xfrm>
                                  <a:off x="4579164" y="3203653"/>
                                  <a:ext cx="1244833" cy="1020397"/>
                                  <a:chOff x="4579164" y="3203653"/>
                                  <a:chExt cx="1244833" cy="1020397"/>
                                </a:xfrm>
                              </p:grpSpPr>
                              <p:sp>
                                <p:nvSpPr>
                                  <p:cNvPr id="628" name="Google Shape;2946;p67">
                                    <a:extLst>
                                      <a:ext uri="{FF2B5EF4-FFF2-40B4-BE49-F238E27FC236}">
                                        <a16:creationId xmlns:a16="http://schemas.microsoft.com/office/drawing/2014/main" id="{05A204BD-0DF5-484C-A3FF-99590B7C203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947;p67">
                                    <a:extLst>
                                      <a:ext uri="{FF2B5EF4-FFF2-40B4-BE49-F238E27FC236}">
                                        <a16:creationId xmlns:a16="http://schemas.microsoft.com/office/drawing/2014/main" id="{83B4970E-27CB-4A76-93DD-B0FA61F55979}"/>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948;p67">
                                    <a:extLst>
                                      <a:ext uri="{FF2B5EF4-FFF2-40B4-BE49-F238E27FC236}">
                                        <a16:creationId xmlns:a16="http://schemas.microsoft.com/office/drawing/2014/main" id="{651E0D72-F233-4ADD-B059-850C07B138B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949;p67">
                                    <a:extLst>
                                      <a:ext uri="{FF2B5EF4-FFF2-40B4-BE49-F238E27FC236}">
                                        <a16:creationId xmlns:a16="http://schemas.microsoft.com/office/drawing/2014/main" id="{5CFE5B9A-676B-4B5F-B2D9-21AF3A9A39C0}"/>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950;p67">
                                    <a:extLst>
                                      <a:ext uri="{FF2B5EF4-FFF2-40B4-BE49-F238E27FC236}">
                                        <a16:creationId xmlns:a16="http://schemas.microsoft.com/office/drawing/2014/main" id="{B5756936-9EC6-4A0E-87D3-751491970B6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2951;p67">
                                    <a:extLst>
                                      <a:ext uri="{FF2B5EF4-FFF2-40B4-BE49-F238E27FC236}">
                                        <a16:creationId xmlns:a16="http://schemas.microsoft.com/office/drawing/2014/main" id="{19DF60E7-8C75-4B04-85FB-BC94FA7F53C7}"/>
                                      </a:ext>
                                    </a:extLst>
                                  </p:cNvPr>
                                  <p:cNvGrpSpPr/>
                                  <p:nvPr/>
                                </p:nvGrpSpPr>
                                <p:grpSpPr>
                                  <a:xfrm>
                                    <a:off x="4579164" y="3203653"/>
                                    <a:ext cx="1244833" cy="1020397"/>
                                    <a:chOff x="4579164" y="3203653"/>
                                    <a:chExt cx="1244833" cy="1020397"/>
                                  </a:xfrm>
                                </p:grpSpPr>
                                <p:sp>
                                  <p:nvSpPr>
                                    <p:cNvPr id="634" name="Google Shape;2952;p67">
                                      <a:extLst>
                                        <a:ext uri="{FF2B5EF4-FFF2-40B4-BE49-F238E27FC236}">
                                          <a16:creationId xmlns:a16="http://schemas.microsoft.com/office/drawing/2014/main" id="{04E55866-05FE-4E59-9B3E-89348E09382A}"/>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953;p67">
                                      <a:extLst>
                                        <a:ext uri="{FF2B5EF4-FFF2-40B4-BE49-F238E27FC236}">
                                          <a16:creationId xmlns:a16="http://schemas.microsoft.com/office/drawing/2014/main" id="{CE661BE7-5A66-4ED2-9DF4-0D343E1B6FD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954;p67">
                                      <a:extLst>
                                        <a:ext uri="{FF2B5EF4-FFF2-40B4-BE49-F238E27FC236}">
                                          <a16:creationId xmlns:a16="http://schemas.microsoft.com/office/drawing/2014/main" id="{592E0D1B-A0E5-467A-BABD-D6FD8089F29F}"/>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955;p67">
                                      <a:extLst>
                                        <a:ext uri="{FF2B5EF4-FFF2-40B4-BE49-F238E27FC236}">
                                          <a16:creationId xmlns:a16="http://schemas.microsoft.com/office/drawing/2014/main" id="{F1E7A18B-8A5F-4CAC-BF00-E35D773029E9}"/>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 name="Google Shape;2956;p67">
                              <a:extLst>
                                <a:ext uri="{FF2B5EF4-FFF2-40B4-BE49-F238E27FC236}">
                                  <a16:creationId xmlns:a16="http://schemas.microsoft.com/office/drawing/2014/main" id="{CA532D23-494E-4838-A68B-5B10D1835E4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957;p67">
                              <a:extLst>
                                <a:ext uri="{FF2B5EF4-FFF2-40B4-BE49-F238E27FC236}">
                                  <a16:creationId xmlns:a16="http://schemas.microsoft.com/office/drawing/2014/main" id="{92D5AD1D-F1C9-4A9C-A8AB-F6B80D5E04B7}"/>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958;p67">
                              <a:extLst>
                                <a:ext uri="{FF2B5EF4-FFF2-40B4-BE49-F238E27FC236}">
                                  <a16:creationId xmlns:a16="http://schemas.microsoft.com/office/drawing/2014/main" id="{FCE5397D-DAC1-42EC-B6F2-28936CD54088}"/>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2" name="Google Shape;2959;p67">
                          <a:extLst>
                            <a:ext uri="{FF2B5EF4-FFF2-40B4-BE49-F238E27FC236}">
                              <a16:creationId xmlns:a16="http://schemas.microsoft.com/office/drawing/2014/main" id="{B2586C6A-645F-4CFB-A26C-8D8F577C5208}"/>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17" name="Google Shape;2960;p67">
                <a:extLst>
                  <a:ext uri="{FF2B5EF4-FFF2-40B4-BE49-F238E27FC236}">
                    <a16:creationId xmlns:a16="http://schemas.microsoft.com/office/drawing/2014/main" id="{04FBEFB4-03EE-47F1-AB5A-01D7BDB38E97}"/>
                  </a:ext>
                </a:extLst>
              </p:cNvPr>
              <p:cNvGrpSpPr/>
              <p:nvPr/>
            </p:nvGrpSpPr>
            <p:grpSpPr>
              <a:xfrm>
                <a:off x="4595437" y="3598775"/>
                <a:ext cx="37776" cy="32451"/>
                <a:chOff x="4595437" y="3598775"/>
                <a:chExt cx="37776" cy="32451"/>
              </a:xfrm>
            </p:grpSpPr>
            <p:sp>
              <p:nvSpPr>
                <p:cNvPr id="535" name="Google Shape;2961;p67">
                  <a:extLst>
                    <a:ext uri="{FF2B5EF4-FFF2-40B4-BE49-F238E27FC236}">
                      <a16:creationId xmlns:a16="http://schemas.microsoft.com/office/drawing/2014/main" id="{049AA01F-0C94-479D-8C8A-E7CD2EDB0CB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962;p67">
                  <a:extLst>
                    <a:ext uri="{FF2B5EF4-FFF2-40B4-BE49-F238E27FC236}">
                      <a16:creationId xmlns:a16="http://schemas.microsoft.com/office/drawing/2014/main" id="{14E62CAC-88EC-4EE5-9400-7B2371892BDA}"/>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963;p67">
                <a:extLst>
                  <a:ext uri="{FF2B5EF4-FFF2-40B4-BE49-F238E27FC236}">
                    <a16:creationId xmlns:a16="http://schemas.microsoft.com/office/drawing/2014/main" id="{8EB0A2BE-97DB-41CB-9E0D-703D8A7B5346}"/>
                  </a:ext>
                </a:extLst>
              </p:cNvPr>
              <p:cNvGrpSpPr/>
              <p:nvPr/>
            </p:nvGrpSpPr>
            <p:grpSpPr>
              <a:xfrm>
                <a:off x="4641864" y="3524443"/>
                <a:ext cx="37776" cy="32380"/>
                <a:chOff x="4641864" y="3524443"/>
                <a:chExt cx="37776" cy="32380"/>
              </a:xfrm>
            </p:grpSpPr>
            <p:sp>
              <p:nvSpPr>
                <p:cNvPr id="533" name="Google Shape;2964;p67">
                  <a:extLst>
                    <a:ext uri="{FF2B5EF4-FFF2-40B4-BE49-F238E27FC236}">
                      <a16:creationId xmlns:a16="http://schemas.microsoft.com/office/drawing/2014/main" id="{1ABE0565-E974-4448-A3EC-7B72147F8B6C}"/>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965;p67">
                  <a:extLst>
                    <a:ext uri="{FF2B5EF4-FFF2-40B4-BE49-F238E27FC236}">
                      <a16:creationId xmlns:a16="http://schemas.microsoft.com/office/drawing/2014/main" id="{75552B93-54FB-4E44-8330-8FB636D3FC92}"/>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966;p67">
                <a:extLst>
                  <a:ext uri="{FF2B5EF4-FFF2-40B4-BE49-F238E27FC236}">
                    <a16:creationId xmlns:a16="http://schemas.microsoft.com/office/drawing/2014/main" id="{7883D270-4EC7-4641-85F2-EF9B94E347ED}"/>
                  </a:ext>
                </a:extLst>
              </p:cNvPr>
              <p:cNvGrpSpPr/>
              <p:nvPr/>
            </p:nvGrpSpPr>
            <p:grpSpPr>
              <a:xfrm>
                <a:off x="4648431" y="3893901"/>
                <a:ext cx="37776" cy="32357"/>
                <a:chOff x="4648431" y="3893901"/>
                <a:chExt cx="37776" cy="32357"/>
              </a:xfrm>
            </p:grpSpPr>
            <p:sp>
              <p:nvSpPr>
                <p:cNvPr id="531" name="Google Shape;2967;p67">
                  <a:extLst>
                    <a:ext uri="{FF2B5EF4-FFF2-40B4-BE49-F238E27FC236}">
                      <a16:creationId xmlns:a16="http://schemas.microsoft.com/office/drawing/2014/main" id="{25777DCD-FB4C-41F3-8051-4D8AD3E5297F}"/>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968;p67">
                  <a:extLst>
                    <a:ext uri="{FF2B5EF4-FFF2-40B4-BE49-F238E27FC236}">
                      <a16:creationId xmlns:a16="http://schemas.microsoft.com/office/drawing/2014/main" id="{DD64A9B3-3074-437D-8E4F-92D4623A818A}"/>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969;p67">
                <a:extLst>
                  <a:ext uri="{FF2B5EF4-FFF2-40B4-BE49-F238E27FC236}">
                    <a16:creationId xmlns:a16="http://schemas.microsoft.com/office/drawing/2014/main" id="{05D28CBF-2BDE-4DCC-B7CE-234A3D043E7F}"/>
                  </a:ext>
                </a:extLst>
              </p:cNvPr>
              <p:cNvGrpSpPr/>
              <p:nvPr/>
            </p:nvGrpSpPr>
            <p:grpSpPr>
              <a:xfrm>
                <a:off x="4567752" y="3722908"/>
                <a:ext cx="37870" cy="32380"/>
                <a:chOff x="4567752" y="3722908"/>
                <a:chExt cx="37870" cy="32380"/>
              </a:xfrm>
            </p:grpSpPr>
            <p:sp>
              <p:nvSpPr>
                <p:cNvPr id="529" name="Google Shape;2970;p67">
                  <a:extLst>
                    <a:ext uri="{FF2B5EF4-FFF2-40B4-BE49-F238E27FC236}">
                      <a16:creationId xmlns:a16="http://schemas.microsoft.com/office/drawing/2014/main" id="{42823287-C2BE-405F-9C58-9182744D05DF}"/>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971;p67">
                  <a:extLst>
                    <a:ext uri="{FF2B5EF4-FFF2-40B4-BE49-F238E27FC236}">
                      <a16:creationId xmlns:a16="http://schemas.microsoft.com/office/drawing/2014/main" id="{E86271A3-C766-4B47-903B-69176638F1B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972;p67">
                <a:extLst>
                  <a:ext uri="{FF2B5EF4-FFF2-40B4-BE49-F238E27FC236}">
                    <a16:creationId xmlns:a16="http://schemas.microsoft.com/office/drawing/2014/main" id="{CA144F45-F8DB-462D-A2CF-530110B104C8}"/>
                  </a:ext>
                </a:extLst>
              </p:cNvPr>
              <p:cNvGrpSpPr/>
              <p:nvPr/>
            </p:nvGrpSpPr>
            <p:grpSpPr>
              <a:xfrm>
                <a:off x="4617506" y="3652052"/>
                <a:ext cx="37783" cy="32357"/>
                <a:chOff x="4617506" y="3652052"/>
                <a:chExt cx="37783" cy="32357"/>
              </a:xfrm>
            </p:grpSpPr>
            <p:sp>
              <p:nvSpPr>
                <p:cNvPr id="527" name="Google Shape;2973;p67">
                  <a:extLst>
                    <a:ext uri="{FF2B5EF4-FFF2-40B4-BE49-F238E27FC236}">
                      <a16:creationId xmlns:a16="http://schemas.microsoft.com/office/drawing/2014/main" id="{F220C42F-B1E8-49E8-B652-31802A86001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974;p67">
                  <a:extLst>
                    <a:ext uri="{FF2B5EF4-FFF2-40B4-BE49-F238E27FC236}">
                      <a16:creationId xmlns:a16="http://schemas.microsoft.com/office/drawing/2014/main" id="{111F96CC-B644-4BBC-9724-5441051451EF}"/>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975;p67">
                <a:extLst>
                  <a:ext uri="{FF2B5EF4-FFF2-40B4-BE49-F238E27FC236}">
                    <a16:creationId xmlns:a16="http://schemas.microsoft.com/office/drawing/2014/main" id="{52429DE3-FBC1-4679-AA1D-B7AE106F22F6}"/>
                  </a:ext>
                </a:extLst>
              </p:cNvPr>
              <p:cNvGrpSpPr/>
              <p:nvPr/>
            </p:nvGrpSpPr>
            <p:grpSpPr>
              <a:xfrm>
                <a:off x="4739005" y="3554149"/>
                <a:ext cx="37870" cy="32357"/>
                <a:chOff x="4739005" y="3554149"/>
                <a:chExt cx="37870" cy="32357"/>
              </a:xfrm>
            </p:grpSpPr>
            <p:sp>
              <p:nvSpPr>
                <p:cNvPr id="525" name="Google Shape;2976;p67">
                  <a:extLst>
                    <a:ext uri="{FF2B5EF4-FFF2-40B4-BE49-F238E27FC236}">
                      <a16:creationId xmlns:a16="http://schemas.microsoft.com/office/drawing/2014/main" id="{AE64DD44-FC69-432B-BC65-057FE6B14AC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977;p67">
                  <a:extLst>
                    <a:ext uri="{FF2B5EF4-FFF2-40B4-BE49-F238E27FC236}">
                      <a16:creationId xmlns:a16="http://schemas.microsoft.com/office/drawing/2014/main" id="{6B80F047-F0B9-4749-9A2C-0A21C3332838}"/>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978;p67">
                <a:extLst>
                  <a:ext uri="{FF2B5EF4-FFF2-40B4-BE49-F238E27FC236}">
                    <a16:creationId xmlns:a16="http://schemas.microsoft.com/office/drawing/2014/main" id="{4BC2B1D5-CEE3-45F7-8516-0D17760D7183}"/>
                  </a:ext>
                </a:extLst>
              </p:cNvPr>
              <p:cNvGrpSpPr/>
              <p:nvPr/>
            </p:nvGrpSpPr>
            <p:grpSpPr>
              <a:xfrm>
                <a:off x="4806557" y="3630258"/>
                <a:ext cx="37776" cy="32364"/>
                <a:chOff x="4806557" y="3630258"/>
                <a:chExt cx="37776" cy="32364"/>
              </a:xfrm>
            </p:grpSpPr>
            <p:sp>
              <p:nvSpPr>
                <p:cNvPr id="523" name="Google Shape;2979;p67">
                  <a:extLst>
                    <a:ext uri="{FF2B5EF4-FFF2-40B4-BE49-F238E27FC236}">
                      <a16:creationId xmlns:a16="http://schemas.microsoft.com/office/drawing/2014/main" id="{F10DD431-DEAA-4325-815C-EB579A13DD78}"/>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980;p67">
                  <a:extLst>
                    <a:ext uri="{FF2B5EF4-FFF2-40B4-BE49-F238E27FC236}">
                      <a16:creationId xmlns:a16="http://schemas.microsoft.com/office/drawing/2014/main" id="{BCD1937E-BD4A-4042-881E-E7401B136239}"/>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981;p67">
                <a:extLst>
                  <a:ext uri="{FF2B5EF4-FFF2-40B4-BE49-F238E27FC236}">
                    <a16:creationId xmlns:a16="http://schemas.microsoft.com/office/drawing/2014/main" id="{05AE5DF6-A612-4DA4-853F-C58B5F72B1E7}"/>
                  </a:ext>
                </a:extLst>
              </p:cNvPr>
              <p:cNvGrpSpPr/>
              <p:nvPr/>
            </p:nvGrpSpPr>
            <p:grpSpPr>
              <a:xfrm>
                <a:off x="4737007" y="4004357"/>
                <a:ext cx="37870" cy="32357"/>
                <a:chOff x="4737007" y="4004357"/>
                <a:chExt cx="37870" cy="32357"/>
              </a:xfrm>
            </p:grpSpPr>
            <p:sp>
              <p:nvSpPr>
                <p:cNvPr id="521" name="Google Shape;2982;p67">
                  <a:extLst>
                    <a:ext uri="{FF2B5EF4-FFF2-40B4-BE49-F238E27FC236}">
                      <a16:creationId xmlns:a16="http://schemas.microsoft.com/office/drawing/2014/main" id="{46CEDD11-A36F-4875-A60F-067079E8DB2D}"/>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983;p67">
                  <a:extLst>
                    <a:ext uri="{FF2B5EF4-FFF2-40B4-BE49-F238E27FC236}">
                      <a16:creationId xmlns:a16="http://schemas.microsoft.com/office/drawing/2014/main" id="{99DD733E-54FE-4FCE-B6D9-25847399D9CB}"/>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984;p67">
                <a:extLst>
                  <a:ext uri="{FF2B5EF4-FFF2-40B4-BE49-F238E27FC236}">
                    <a16:creationId xmlns:a16="http://schemas.microsoft.com/office/drawing/2014/main" id="{3BC12519-9802-47DF-A07A-5448D687B964}"/>
                  </a:ext>
                </a:extLst>
              </p:cNvPr>
              <p:cNvGrpSpPr/>
              <p:nvPr/>
            </p:nvGrpSpPr>
            <p:grpSpPr>
              <a:xfrm>
                <a:off x="4773634" y="4208627"/>
                <a:ext cx="37776" cy="32357"/>
                <a:chOff x="4773634" y="4208627"/>
                <a:chExt cx="37776" cy="32357"/>
              </a:xfrm>
            </p:grpSpPr>
            <p:sp>
              <p:nvSpPr>
                <p:cNvPr id="519" name="Google Shape;2985;p67">
                  <a:extLst>
                    <a:ext uri="{FF2B5EF4-FFF2-40B4-BE49-F238E27FC236}">
                      <a16:creationId xmlns:a16="http://schemas.microsoft.com/office/drawing/2014/main" id="{3E5E12C1-C558-436B-81DA-FBC75D3DEB93}"/>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986;p67">
                  <a:extLst>
                    <a:ext uri="{FF2B5EF4-FFF2-40B4-BE49-F238E27FC236}">
                      <a16:creationId xmlns:a16="http://schemas.microsoft.com/office/drawing/2014/main" id="{5A55D7C9-BDCE-4D5D-8DA6-985E17802810}"/>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987;p67">
                <a:extLst>
                  <a:ext uri="{FF2B5EF4-FFF2-40B4-BE49-F238E27FC236}">
                    <a16:creationId xmlns:a16="http://schemas.microsoft.com/office/drawing/2014/main" id="{5ACAE865-38DD-44D5-B920-E878AC5D29ED}"/>
                  </a:ext>
                </a:extLst>
              </p:cNvPr>
              <p:cNvGrpSpPr/>
              <p:nvPr/>
            </p:nvGrpSpPr>
            <p:grpSpPr>
              <a:xfrm>
                <a:off x="4888282" y="4074764"/>
                <a:ext cx="37776" cy="32451"/>
                <a:chOff x="4888282" y="4074764"/>
                <a:chExt cx="37776" cy="32451"/>
              </a:xfrm>
            </p:grpSpPr>
            <p:sp>
              <p:nvSpPr>
                <p:cNvPr id="517" name="Google Shape;2988;p67">
                  <a:extLst>
                    <a:ext uri="{FF2B5EF4-FFF2-40B4-BE49-F238E27FC236}">
                      <a16:creationId xmlns:a16="http://schemas.microsoft.com/office/drawing/2014/main" id="{4953ABFE-1AD3-4425-A14A-D8905A3AA503}"/>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989;p67">
                  <a:extLst>
                    <a:ext uri="{FF2B5EF4-FFF2-40B4-BE49-F238E27FC236}">
                      <a16:creationId xmlns:a16="http://schemas.microsoft.com/office/drawing/2014/main" id="{960AABD3-239B-46BE-9DE5-DD47A26BA46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990;p67">
                <a:extLst>
                  <a:ext uri="{FF2B5EF4-FFF2-40B4-BE49-F238E27FC236}">
                    <a16:creationId xmlns:a16="http://schemas.microsoft.com/office/drawing/2014/main" id="{53D4799A-50EE-42A7-8BD8-81EDF4C43E2D}"/>
                  </a:ext>
                </a:extLst>
              </p:cNvPr>
              <p:cNvGrpSpPr/>
              <p:nvPr/>
            </p:nvGrpSpPr>
            <p:grpSpPr>
              <a:xfrm>
                <a:off x="4901315" y="3804271"/>
                <a:ext cx="37776" cy="32364"/>
                <a:chOff x="4901315" y="3804271"/>
                <a:chExt cx="37776" cy="32364"/>
              </a:xfrm>
            </p:grpSpPr>
            <p:sp>
              <p:nvSpPr>
                <p:cNvPr id="515" name="Google Shape;2991;p67">
                  <a:extLst>
                    <a:ext uri="{FF2B5EF4-FFF2-40B4-BE49-F238E27FC236}">
                      <a16:creationId xmlns:a16="http://schemas.microsoft.com/office/drawing/2014/main" id="{49E38D2F-60D8-46D9-ABB5-40C3D9ED9613}"/>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992;p67">
                  <a:extLst>
                    <a:ext uri="{FF2B5EF4-FFF2-40B4-BE49-F238E27FC236}">
                      <a16:creationId xmlns:a16="http://schemas.microsoft.com/office/drawing/2014/main" id="{B7E0BEFC-4BFA-4007-B040-07CD85256630}"/>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993;p67">
                <a:extLst>
                  <a:ext uri="{FF2B5EF4-FFF2-40B4-BE49-F238E27FC236}">
                    <a16:creationId xmlns:a16="http://schemas.microsoft.com/office/drawing/2014/main" id="{DE97FCD6-49A3-49FC-BFC8-2BA700656180}"/>
                  </a:ext>
                </a:extLst>
              </p:cNvPr>
              <p:cNvGrpSpPr/>
              <p:nvPr/>
            </p:nvGrpSpPr>
            <p:grpSpPr>
              <a:xfrm>
                <a:off x="4866394" y="3715035"/>
                <a:ext cx="37846" cy="32357"/>
                <a:chOff x="4866394" y="3715035"/>
                <a:chExt cx="37846" cy="32357"/>
              </a:xfrm>
            </p:grpSpPr>
            <p:sp>
              <p:nvSpPr>
                <p:cNvPr id="513" name="Google Shape;2994;p67">
                  <a:extLst>
                    <a:ext uri="{FF2B5EF4-FFF2-40B4-BE49-F238E27FC236}">
                      <a16:creationId xmlns:a16="http://schemas.microsoft.com/office/drawing/2014/main" id="{90C78612-1D83-4002-B273-8535444135B9}"/>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95;p67">
                  <a:extLst>
                    <a:ext uri="{FF2B5EF4-FFF2-40B4-BE49-F238E27FC236}">
                      <a16:creationId xmlns:a16="http://schemas.microsoft.com/office/drawing/2014/main" id="{046837AC-C71A-4E52-AC47-BEE6D88D2A05}"/>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996;p67">
                <a:extLst>
                  <a:ext uri="{FF2B5EF4-FFF2-40B4-BE49-F238E27FC236}">
                    <a16:creationId xmlns:a16="http://schemas.microsoft.com/office/drawing/2014/main" id="{4A8AA731-E097-4EB2-ACB4-6F1FB09CD6E6}"/>
                  </a:ext>
                </a:extLst>
              </p:cNvPr>
              <p:cNvGrpSpPr/>
              <p:nvPr/>
            </p:nvGrpSpPr>
            <p:grpSpPr>
              <a:xfrm>
                <a:off x="4979233" y="3839798"/>
                <a:ext cx="37878" cy="32420"/>
                <a:chOff x="4979233" y="3839798"/>
                <a:chExt cx="37878" cy="32420"/>
              </a:xfrm>
            </p:grpSpPr>
            <p:sp>
              <p:nvSpPr>
                <p:cNvPr id="511" name="Google Shape;2997;p67">
                  <a:extLst>
                    <a:ext uri="{FF2B5EF4-FFF2-40B4-BE49-F238E27FC236}">
                      <a16:creationId xmlns:a16="http://schemas.microsoft.com/office/drawing/2014/main" id="{472B4B7A-3561-4A6E-98D1-F3C1FBBD0673}"/>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98;p67">
                  <a:extLst>
                    <a:ext uri="{FF2B5EF4-FFF2-40B4-BE49-F238E27FC236}">
                      <a16:creationId xmlns:a16="http://schemas.microsoft.com/office/drawing/2014/main" id="{047B03F9-1AAB-4F9C-BA33-32561688660A}"/>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999;p67">
                <a:extLst>
                  <a:ext uri="{FF2B5EF4-FFF2-40B4-BE49-F238E27FC236}">
                    <a16:creationId xmlns:a16="http://schemas.microsoft.com/office/drawing/2014/main" id="{FE2915F9-DC9D-4E7C-B6E3-4A06CB76857B}"/>
                  </a:ext>
                </a:extLst>
              </p:cNvPr>
              <p:cNvGrpSpPr/>
              <p:nvPr/>
            </p:nvGrpSpPr>
            <p:grpSpPr>
              <a:xfrm>
                <a:off x="4790662" y="3679147"/>
                <a:ext cx="37783" cy="32380"/>
                <a:chOff x="4790662" y="3679147"/>
                <a:chExt cx="37783" cy="32380"/>
              </a:xfrm>
            </p:grpSpPr>
            <p:sp>
              <p:nvSpPr>
                <p:cNvPr id="509" name="Google Shape;3000;p67">
                  <a:extLst>
                    <a:ext uri="{FF2B5EF4-FFF2-40B4-BE49-F238E27FC236}">
                      <a16:creationId xmlns:a16="http://schemas.microsoft.com/office/drawing/2014/main" id="{3BCDC053-5D1C-4DEA-8CD2-DEB436228DA2}"/>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001;p67">
                  <a:extLst>
                    <a:ext uri="{FF2B5EF4-FFF2-40B4-BE49-F238E27FC236}">
                      <a16:creationId xmlns:a16="http://schemas.microsoft.com/office/drawing/2014/main" id="{2A32B7F4-F023-4820-835C-081D6505B94B}"/>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002;p67">
                <a:extLst>
                  <a:ext uri="{FF2B5EF4-FFF2-40B4-BE49-F238E27FC236}">
                    <a16:creationId xmlns:a16="http://schemas.microsoft.com/office/drawing/2014/main" id="{30B9FD59-8C74-4C2D-9422-1A6A69E415F5}"/>
                  </a:ext>
                </a:extLst>
              </p:cNvPr>
              <p:cNvGrpSpPr/>
              <p:nvPr/>
            </p:nvGrpSpPr>
            <p:grpSpPr>
              <a:xfrm>
                <a:off x="4857263" y="3557861"/>
                <a:ext cx="37776" cy="32357"/>
                <a:chOff x="4857263" y="3557861"/>
                <a:chExt cx="37776" cy="32357"/>
              </a:xfrm>
            </p:grpSpPr>
            <p:sp>
              <p:nvSpPr>
                <p:cNvPr id="507" name="Google Shape;3003;p67">
                  <a:extLst>
                    <a:ext uri="{FF2B5EF4-FFF2-40B4-BE49-F238E27FC236}">
                      <a16:creationId xmlns:a16="http://schemas.microsoft.com/office/drawing/2014/main" id="{6A82742F-FE34-4113-BD84-A70D6964724C}"/>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004;p67">
                  <a:extLst>
                    <a:ext uri="{FF2B5EF4-FFF2-40B4-BE49-F238E27FC236}">
                      <a16:creationId xmlns:a16="http://schemas.microsoft.com/office/drawing/2014/main" id="{2F70933A-66BB-439A-A17E-AF0F44700926}"/>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3005;p67">
                <a:extLst>
                  <a:ext uri="{FF2B5EF4-FFF2-40B4-BE49-F238E27FC236}">
                    <a16:creationId xmlns:a16="http://schemas.microsoft.com/office/drawing/2014/main" id="{53E0420A-CF95-40BC-B656-7119B2ACF354}"/>
                  </a:ext>
                </a:extLst>
              </p:cNvPr>
              <p:cNvGrpSpPr/>
              <p:nvPr/>
            </p:nvGrpSpPr>
            <p:grpSpPr>
              <a:xfrm>
                <a:off x="4883902" y="3648033"/>
                <a:ext cx="37783" cy="32380"/>
                <a:chOff x="4883902" y="3648033"/>
                <a:chExt cx="37783" cy="32380"/>
              </a:xfrm>
            </p:grpSpPr>
            <p:sp>
              <p:nvSpPr>
                <p:cNvPr id="505" name="Google Shape;3006;p67">
                  <a:extLst>
                    <a:ext uri="{FF2B5EF4-FFF2-40B4-BE49-F238E27FC236}">
                      <a16:creationId xmlns:a16="http://schemas.microsoft.com/office/drawing/2014/main" id="{7833B616-0A9D-499F-B5C1-DA7A5AFE402F}"/>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007;p67">
                  <a:extLst>
                    <a:ext uri="{FF2B5EF4-FFF2-40B4-BE49-F238E27FC236}">
                      <a16:creationId xmlns:a16="http://schemas.microsoft.com/office/drawing/2014/main" id="{9378618C-28DB-4689-9645-4E726376DD5D}"/>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3008;p67">
                <a:extLst>
                  <a:ext uri="{FF2B5EF4-FFF2-40B4-BE49-F238E27FC236}">
                    <a16:creationId xmlns:a16="http://schemas.microsoft.com/office/drawing/2014/main" id="{BD803B36-562F-4F16-ACD3-08399358E619}"/>
                  </a:ext>
                </a:extLst>
              </p:cNvPr>
              <p:cNvGrpSpPr/>
              <p:nvPr/>
            </p:nvGrpSpPr>
            <p:grpSpPr>
              <a:xfrm>
                <a:off x="4907780" y="3347220"/>
                <a:ext cx="37878" cy="32357"/>
                <a:chOff x="4907780" y="3347220"/>
                <a:chExt cx="37878" cy="32357"/>
              </a:xfrm>
            </p:grpSpPr>
            <p:sp>
              <p:nvSpPr>
                <p:cNvPr id="503" name="Google Shape;3009;p67">
                  <a:extLst>
                    <a:ext uri="{FF2B5EF4-FFF2-40B4-BE49-F238E27FC236}">
                      <a16:creationId xmlns:a16="http://schemas.microsoft.com/office/drawing/2014/main" id="{13F84E0B-9F66-41A4-9B8C-6ACCC47770A3}"/>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010;p67">
                  <a:extLst>
                    <a:ext uri="{FF2B5EF4-FFF2-40B4-BE49-F238E27FC236}">
                      <a16:creationId xmlns:a16="http://schemas.microsoft.com/office/drawing/2014/main" id="{4E69DFDA-A189-45CB-A2D9-61D86E1F6F7F}"/>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011;p67">
                <a:extLst>
                  <a:ext uri="{FF2B5EF4-FFF2-40B4-BE49-F238E27FC236}">
                    <a16:creationId xmlns:a16="http://schemas.microsoft.com/office/drawing/2014/main" id="{B98B809C-CD7C-4931-8F41-7C3F4576CB6B}"/>
                  </a:ext>
                </a:extLst>
              </p:cNvPr>
              <p:cNvGrpSpPr/>
              <p:nvPr/>
            </p:nvGrpSpPr>
            <p:grpSpPr>
              <a:xfrm>
                <a:off x="5065048" y="3738150"/>
                <a:ext cx="37783" cy="32364"/>
                <a:chOff x="5065048" y="3738150"/>
                <a:chExt cx="37783" cy="32364"/>
              </a:xfrm>
            </p:grpSpPr>
            <p:sp>
              <p:nvSpPr>
                <p:cNvPr id="501" name="Google Shape;3012;p67">
                  <a:extLst>
                    <a:ext uri="{FF2B5EF4-FFF2-40B4-BE49-F238E27FC236}">
                      <a16:creationId xmlns:a16="http://schemas.microsoft.com/office/drawing/2014/main" id="{28603A70-1499-4611-B39E-E56EA22626C1}"/>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013;p67">
                  <a:extLst>
                    <a:ext uri="{FF2B5EF4-FFF2-40B4-BE49-F238E27FC236}">
                      <a16:creationId xmlns:a16="http://schemas.microsoft.com/office/drawing/2014/main" id="{5C7F167D-B3FA-4A50-82BD-8950EBA09BBC}"/>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3014;p67">
                <a:extLst>
                  <a:ext uri="{FF2B5EF4-FFF2-40B4-BE49-F238E27FC236}">
                    <a16:creationId xmlns:a16="http://schemas.microsoft.com/office/drawing/2014/main" id="{B9172D18-5EE8-445B-8BA9-78E7C2272587}"/>
                  </a:ext>
                </a:extLst>
              </p:cNvPr>
              <p:cNvGrpSpPr/>
              <p:nvPr/>
            </p:nvGrpSpPr>
            <p:grpSpPr>
              <a:xfrm>
                <a:off x="5071616" y="3284615"/>
                <a:ext cx="37783" cy="32357"/>
                <a:chOff x="5071616" y="3284615"/>
                <a:chExt cx="37783" cy="32357"/>
              </a:xfrm>
            </p:grpSpPr>
            <p:sp>
              <p:nvSpPr>
                <p:cNvPr id="499" name="Google Shape;3015;p67">
                  <a:extLst>
                    <a:ext uri="{FF2B5EF4-FFF2-40B4-BE49-F238E27FC236}">
                      <a16:creationId xmlns:a16="http://schemas.microsoft.com/office/drawing/2014/main" id="{AF72C19F-5E2F-41AC-AB63-BB7023076F5A}"/>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016;p67">
                  <a:extLst>
                    <a:ext uri="{FF2B5EF4-FFF2-40B4-BE49-F238E27FC236}">
                      <a16:creationId xmlns:a16="http://schemas.microsoft.com/office/drawing/2014/main" id="{DA84FFA2-534A-4090-84BE-F775E4F402A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3017;p67">
                <a:extLst>
                  <a:ext uri="{FF2B5EF4-FFF2-40B4-BE49-F238E27FC236}">
                    <a16:creationId xmlns:a16="http://schemas.microsoft.com/office/drawing/2014/main" id="{703B2A29-4B42-40D8-8F9B-75B46F7B6203}"/>
                  </a:ext>
                </a:extLst>
              </p:cNvPr>
              <p:cNvGrpSpPr/>
              <p:nvPr/>
            </p:nvGrpSpPr>
            <p:grpSpPr>
              <a:xfrm>
                <a:off x="5389291" y="3759921"/>
                <a:ext cx="37783" cy="32380"/>
                <a:chOff x="5389291" y="3759921"/>
                <a:chExt cx="37783" cy="32380"/>
              </a:xfrm>
            </p:grpSpPr>
            <p:sp>
              <p:nvSpPr>
                <p:cNvPr id="497" name="Google Shape;3018;p67">
                  <a:extLst>
                    <a:ext uri="{FF2B5EF4-FFF2-40B4-BE49-F238E27FC236}">
                      <a16:creationId xmlns:a16="http://schemas.microsoft.com/office/drawing/2014/main" id="{0886D11E-0E72-44B4-8B9A-3F316F9CC4EF}"/>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019;p67">
                  <a:extLst>
                    <a:ext uri="{FF2B5EF4-FFF2-40B4-BE49-F238E27FC236}">
                      <a16:creationId xmlns:a16="http://schemas.microsoft.com/office/drawing/2014/main" id="{D070BE42-5B55-4588-AB6F-C708ED3B7973}"/>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020;p67">
                <a:extLst>
                  <a:ext uri="{FF2B5EF4-FFF2-40B4-BE49-F238E27FC236}">
                    <a16:creationId xmlns:a16="http://schemas.microsoft.com/office/drawing/2014/main" id="{9FB5A08A-78C8-47BD-AB01-3A01865C3FFF}"/>
                  </a:ext>
                </a:extLst>
              </p:cNvPr>
              <p:cNvGrpSpPr/>
              <p:nvPr/>
            </p:nvGrpSpPr>
            <p:grpSpPr>
              <a:xfrm>
                <a:off x="5431534" y="3632932"/>
                <a:ext cx="37878" cy="32451"/>
                <a:chOff x="5431534" y="3632932"/>
                <a:chExt cx="37878" cy="32451"/>
              </a:xfrm>
            </p:grpSpPr>
            <p:sp>
              <p:nvSpPr>
                <p:cNvPr id="495" name="Google Shape;3021;p67">
                  <a:extLst>
                    <a:ext uri="{FF2B5EF4-FFF2-40B4-BE49-F238E27FC236}">
                      <a16:creationId xmlns:a16="http://schemas.microsoft.com/office/drawing/2014/main" id="{36AC139F-2E0F-43AF-9957-12554BB30F23}"/>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022;p67">
                  <a:extLst>
                    <a:ext uri="{FF2B5EF4-FFF2-40B4-BE49-F238E27FC236}">
                      <a16:creationId xmlns:a16="http://schemas.microsoft.com/office/drawing/2014/main" id="{2489B4AD-B4DC-468D-9976-4FA8B7CDE58E}"/>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3023;p67">
                <a:extLst>
                  <a:ext uri="{FF2B5EF4-FFF2-40B4-BE49-F238E27FC236}">
                    <a16:creationId xmlns:a16="http://schemas.microsoft.com/office/drawing/2014/main" id="{03EFCB44-1E86-495E-A78B-B8CDA33E5EC8}"/>
                  </a:ext>
                </a:extLst>
              </p:cNvPr>
              <p:cNvGrpSpPr/>
              <p:nvPr/>
            </p:nvGrpSpPr>
            <p:grpSpPr>
              <a:xfrm>
                <a:off x="5540755" y="3544829"/>
                <a:ext cx="37783" cy="32357"/>
                <a:chOff x="5540755" y="3544829"/>
                <a:chExt cx="37783" cy="32357"/>
              </a:xfrm>
            </p:grpSpPr>
            <p:sp>
              <p:nvSpPr>
                <p:cNvPr id="493" name="Google Shape;3024;p67">
                  <a:extLst>
                    <a:ext uri="{FF2B5EF4-FFF2-40B4-BE49-F238E27FC236}">
                      <a16:creationId xmlns:a16="http://schemas.microsoft.com/office/drawing/2014/main" id="{E41582DF-DF58-4E1D-9D96-3A7ECDB23EE3}"/>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025;p67">
                  <a:extLst>
                    <a:ext uri="{FF2B5EF4-FFF2-40B4-BE49-F238E27FC236}">
                      <a16:creationId xmlns:a16="http://schemas.microsoft.com/office/drawing/2014/main" id="{5CBA692D-CD83-434B-8F7C-C4F8FFC1A3B9}"/>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3026;p67">
                <a:extLst>
                  <a:ext uri="{FF2B5EF4-FFF2-40B4-BE49-F238E27FC236}">
                    <a16:creationId xmlns:a16="http://schemas.microsoft.com/office/drawing/2014/main" id="{774A5460-3D4C-4EAA-ACA7-8502B22907D8}"/>
                  </a:ext>
                </a:extLst>
              </p:cNvPr>
              <p:cNvGrpSpPr/>
              <p:nvPr/>
            </p:nvGrpSpPr>
            <p:grpSpPr>
              <a:xfrm>
                <a:off x="5579293" y="3412107"/>
                <a:ext cx="37776" cy="32357"/>
                <a:chOff x="5579293" y="3412107"/>
                <a:chExt cx="37776" cy="32357"/>
              </a:xfrm>
            </p:grpSpPr>
            <p:sp>
              <p:nvSpPr>
                <p:cNvPr id="491" name="Google Shape;3027;p67">
                  <a:extLst>
                    <a:ext uri="{FF2B5EF4-FFF2-40B4-BE49-F238E27FC236}">
                      <a16:creationId xmlns:a16="http://schemas.microsoft.com/office/drawing/2014/main" id="{CC1B3A4F-4EE7-4EC2-8BDA-2EDD4A9B3CA7}"/>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028;p67">
                  <a:extLst>
                    <a:ext uri="{FF2B5EF4-FFF2-40B4-BE49-F238E27FC236}">
                      <a16:creationId xmlns:a16="http://schemas.microsoft.com/office/drawing/2014/main" id="{9AAA499A-339C-44B2-9769-7B983E09D095}"/>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029;p67">
                <a:extLst>
                  <a:ext uri="{FF2B5EF4-FFF2-40B4-BE49-F238E27FC236}">
                    <a16:creationId xmlns:a16="http://schemas.microsoft.com/office/drawing/2014/main" id="{5376BFCE-9128-4A3B-BF6A-AA8AF0970B1D}"/>
                  </a:ext>
                </a:extLst>
              </p:cNvPr>
              <p:cNvGrpSpPr/>
              <p:nvPr/>
            </p:nvGrpSpPr>
            <p:grpSpPr>
              <a:xfrm>
                <a:off x="5801346" y="3284615"/>
                <a:ext cx="37783" cy="32357"/>
                <a:chOff x="5801346" y="3284615"/>
                <a:chExt cx="37783" cy="32357"/>
              </a:xfrm>
            </p:grpSpPr>
            <p:sp>
              <p:nvSpPr>
                <p:cNvPr id="489" name="Google Shape;3030;p67">
                  <a:extLst>
                    <a:ext uri="{FF2B5EF4-FFF2-40B4-BE49-F238E27FC236}">
                      <a16:creationId xmlns:a16="http://schemas.microsoft.com/office/drawing/2014/main" id="{5F271C0A-9033-4206-9391-707D0E7F99DC}"/>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031;p67">
                  <a:extLst>
                    <a:ext uri="{FF2B5EF4-FFF2-40B4-BE49-F238E27FC236}">
                      <a16:creationId xmlns:a16="http://schemas.microsoft.com/office/drawing/2014/main" id="{BCE46CFD-2AB7-4A2D-AEC7-6E0022E67B42}"/>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3032;p67">
                <a:extLst>
                  <a:ext uri="{FF2B5EF4-FFF2-40B4-BE49-F238E27FC236}">
                    <a16:creationId xmlns:a16="http://schemas.microsoft.com/office/drawing/2014/main" id="{44F008E2-A51E-4936-9065-A779510A792B}"/>
                  </a:ext>
                </a:extLst>
              </p:cNvPr>
              <p:cNvGrpSpPr/>
              <p:nvPr/>
            </p:nvGrpSpPr>
            <p:grpSpPr>
              <a:xfrm>
                <a:off x="5763578" y="3399067"/>
                <a:ext cx="37776" cy="32364"/>
                <a:chOff x="5763578" y="3399067"/>
                <a:chExt cx="37776" cy="32364"/>
              </a:xfrm>
            </p:grpSpPr>
            <p:sp>
              <p:nvSpPr>
                <p:cNvPr id="487" name="Google Shape;3033;p67">
                  <a:extLst>
                    <a:ext uri="{FF2B5EF4-FFF2-40B4-BE49-F238E27FC236}">
                      <a16:creationId xmlns:a16="http://schemas.microsoft.com/office/drawing/2014/main" id="{EC82F3F3-B622-47C0-8819-7F7FC6A3F6C4}"/>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034;p67">
                  <a:extLst>
                    <a:ext uri="{FF2B5EF4-FFF2-40B4-BE49-F238E27FC236}">
                      <a16:creationId xmlns:a16="http://schemas.microsoft.com/office/drawing/2014/main" id="{9ABC8D4C-8631-40D7-B711-2C308A6D1FD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3035;p67">
                <a:extLst>
                  <a:ext uri="{FF2B5EF4-FFF2-40B4-BE49-F238E27FC236}">
                    <a16:creationId xmlns:a16="http://schemas.microsoft.com/office/drawing/2014/main" id="{2A8A2B1D-3FA6-4473-BEBE-A085F1268315}"/>
                  </a:ext>
                </a:extLst>
              </p:cNvPr>
              <p:cNvGrpSpPr/>
              <p:nvPr/>
            </p:nvGrpSpPr>
            <p:grpSpPr>
              <a:xfrm>
                <a:off x="5395858" y="3230952"/>
                <a:ext cx="37776" cy="32364"/>
                <a:chOff x="5395858" y="3230952"/>
                <a:chExt cx="37776" cy="32364"/>
              </a:xfrm>
            </p:grpSpPr>
            <p:sp>
              <p:nvSpPr>
                <p:cNvPr id="485" name="Google Shape;3036;p67">
                  <a:extLst>
                    <a:ext uri="{FF2B5EF4-FFF2-40B4-BE49-F238E27FC236}">
                      <a16:creationId xmlns:a16="http://schemas.microsoft.com/office/drawing/2014/main" id="{B839D545-F9D8-4031-A2EA-D14ABCD9755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037;p67">
                  <a:extLst>
                    <a:ext uri="{FF2B5EF4-FFF2-40B4-BE49-F238E27FC236}">
                      <a16:creationId xmlns:a16="http://schemas.microsoft.com/office/drawing/2014/main" id="{B5D56513-A394-471F-A24F-EC517A438F57}"/>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038;p67">
                <a:extLst>
                  <a:ext uri="{FF2B5EF4-FFF2-40B4-BE49-F238E27FC236}">
                    <a16:creationId xmlns:a16="http://schemas.microsoft.com/office/drawing/2014/main" id="{9EBCDEC5-BB06-45A1-97FE-9C0E035B7A95}"/>
                  </a:ext>
                </a:extLst>
              </p:cNvPr>
              <p:cNvGrpSpPr/>
              <p:nvPr/>
            </p:nvGrpSpPr>
            <p:grpSpPr>
              <a:xfrm>
                <a:off x="5264088" y="3188237"/>
                <a:ext cx="37776" cy="32357"/>
                <a:chOff x="5264088" y="3188237"/>
                <a:chExt cx="37776" cy="32357"/>
              </a:xfrm>
            </p:grpSpPr>
            <p:sp>
              <p:nvSpPr>
                <p:cNvPr id="483" name="Google Shape;3039;p67">
                  <a:extLst>
                    <a:ext uri="{FF2B5EF4-FFF2-40B4-BE49-F238E27FC236}">
                      <a16:creationId xmlns:a16="http://schemas.microsoft.com/office/drawing/2014/main" id="{75417D75-BBD8-4284-A53B-DC2B43B4553B}"/>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040;p67">
                  <a:extLst>
                    <a:ext uri="{FF2B5EF4-FFF2-40B4-BE49-F238E27FC236}">
                      <a16:creationId xmlns:a16="http://schemas.microsoft.com/office/drawing/2014/main" id="{830B177D-124A-4F85-B9EA-C69C6DA9B461}"/>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3041;p67">
                <a:extLst>
                  <a:ext uri="{FF2B5EF4-FFF2-40B4-BE49-F238E27FC236}">
                    <a16:creationId xmlns:a16="http://schemas.microsoft.com/office/drawing/2014/main" id="{01C055E8-C49F-4D8D-809F-9B87858271FE}"/>
                  </a:ext>
                </a:extLst>
              </p:cNvPr>
              <p:cNvGrpSpPr/>
              <p:nvPr/>
            </p:nvGrpSpPr>
            <p:grpSpPr>
              <a:xfrm>
                <a:off x="5585758" y="3237425"/>
                <a:ext cx="37878" cy="32357"/>
                <a:chOff x="5585758" y="3237425"/>
                <a:chExt cx="37878" cy="32357"/>
              </a:xfrm>
            </p:grpSpPr>
            <p:sp>
              <p:nvSpPr>
                <p:cNvPr id="481" name="Google Shape;3042;p67">
                  <a:extLst>
                    <a:ext uri="{FF2B5EF4-FFF2-40B4-BE49-F238E27FC236}">
                      <a16:creationId xmlns:a16="http://schemas.microsoft.com/office/drawing/2014/main" id="{21492709-22BD-4DCC-B79C-C30132BD283A}"/>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043;p67">
                  <a:extLst>
                    <a:ext uri="{FF2B5EF4-FFF2-40B4-BE49-F238E27FC236}">
                      <a16:creationId xmlns:a16="http://schemas.microsoft.com/office/drawing/2014/main" id="{09DAC280-78D7-4C49-886D-C7F89F83C0DB}"/>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044;p67">
                <a:extLst>
                  <a:ext uri="{FF2B5EF4-FFF2-40B4-BE49-F238E27FC236}">
                    <a16:creationId xmlns:a16="http://schemas.microsoft.com/office/drawing/2014/main" id="{35E2D36A-8A72-4240-864B-99D071C1EB24}"/>
                  </a:ext>
                </a:extLst>
              </p:cNvPr>
              <p:cNvGrpSpPr/>
              <p:nvPr/>
            </p:nvGrpSpPr>
            <p:grpSpPr>
              <a:xfrm>
                <a:off x="4874196" y="3291088"/>
                <a:ext cx="37878" cy="32451"/>
                <a:chOff x="4874196" y="3291088"/>
                <a:chExt cx="37878" cy="32451"/>
              </a:xfrm>
            </p:grpSpPr>
            <p:sp>
              <p:nvSpPr>
                <p:cNvPr id="479" name="Google Shape;3045;p67">
                  <a:extLst>
                    <a:ext uri="{FF2B5EF4-FFF2-40B4-BE49-F238E27FC236}">
                      <a16:creationId xmlns:a16="http://schemas.microsoft.com/office/drawing/2014/main" id="{5CA2A9F3-78D7-4D30-BFF9-7922B11BC646}"/>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046;p67">
                  <a:extLst>
                    <a:ext uri="{FF2B5EF4-FFF2-40B4-BE49-F238E27FC236}">
                      <a16:creationId xmlns:a16="http://schemas.microsoft.com/office/drawing/2014/main" id="{728897D7-F200-49BC-A780-7F12CB1BF557}"/>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047;p67">
                <a:extLst>
                  <a:ext uri="{FF2B5EF4-FFF2-40B4-BE49-F238E27FC236}">
                    <a16:creationId xmlns:a16="http://schemas.microsoft.com/office/drawing/2014/main" id="{1089DF43-8007-4EB9-8250-533DC1ED7495}"/>
                  </a:ext>
                </a:extLst>
              </p:cNvPr>
              <p:cNvGrpSpPr/>
              <p:nvPr/>
            </p:nvGrpSpPr>
            <p:grpSpPr>
              <a:xfrm>
                <a:off x="5197770" y="3785466"/>
                <a:ext cx="37783" cy="32427"/>
                <a:chOff x="5197770" y="3785466"/>
                <a:chExt cx="37783" cy="32427"/>
              </a:xfrm>
            </p:grpSpPr>
            <p:sp>
              <p:nvSpPr>
                <p:cNvPr id="477" name="Google Shape;3048;p67">
                  <a:extLst>
                    <a:ext uri="{FF2B5EF4-FFF2-40B4-BE49-F238E27FC236}">
                      <a16:creationId xmlns:a16="http://schemas.microsoft.com/office/drawing/2014/main" id="{F5989E3F-1D98-4622-A78D-D341C27D1470}"/>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049;p67">
                  <a:extLst>
                    <a:ext uri="{FF2B5EF4-FFF2-40B4-BE49-F238E27FC236}">
                      <a16:creationId xmlns:a16="http://schemas.microsoft.com/office/drawing/2014/main" id="{E779F71C-8C6D-4964-ADB4-22077D4E8F2A}"/>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3050;p67">
                <a:extLst>
                  <a:ext uri="{FF2B5EF4-FFF2-40B4-BE49-F238E27FC236}">
                    <a16:creationId xmlns:a16="http://schemas.microsoft.com/office/drawing/2014/main" id="{3DBF1B9E-037E-41EE-9EF9-0B192E3A9A22}"/>
                  </a:ext>
                </a:extLst>
              </p:cNvPr>
              <p:cNvGrpSpPr/>
              <p:nvPr/>
            </p:nvGrpSpPr>
            <p:grpSpPr>
              <a:xfrm>
                <a:off x="5177699" y="3492117"/>
                <a:ext cx="37776" cy="32357"/>
                <a:chOff x="5177699" y="3492117"/>
                <a:chExt cx="37776" cy="32357"/>
              </a:xfrm>
            </p:grpSpPr>
            <p:sp>
              <p:nvSpPr>
                <p:cNvPr id="475" name="Google Shape;3051;p67">
                  <a:extLst>
                    <a:ext uri="{FF2B5EF4-FFF2-40B4-BE49-F238E27FC236}">
                      <a16:creationId xmlns:a16="http://schemas.microsoft.com/office/drawing/2014/main" id="{863B4777-3AED-4D72-A1FF-C6C5F368C596}"/>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052;p67">
                  <a:extLst>
                    <a:ext uri="{FF2B5EF4-FFF2-40B4-BE49-F238E27FC236}">
                      <a16:creationId xmlns:a16="http://schemas.microsoft.com/office/drawing/2014/main" id="{6D6EA419-38BA-44AB-B166-DABA4FF68F19}"/>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3053;p67">
                <a:extLst>
                  <a:ext uri="{FF2B5EF4-FFF2-40B4-BE49-F238E27FC236}">
                    <a16:creationId xmlns:a16="http://schemas.microsoft.com/office/drawing/2014/main" id="{EF107004-C3C0-451D-B5E6-97BCD428BF4B}"/>
                  </a:ext>
                </a:extLst>
              </p:cNvPr>
              <p:cNvGrpSpPr/>
              <p:nvPr/>
            </p:nvGrpSpPr>
            <p:grpSpPr>
              <a:xfrm>
                <a:off x="5349431" y="3622346"/>
                <a:ext cx="37870" cy="32380"/>
                <a:chOff x="5349431" y="3622346"/>
                <a:chExt cx="37870" cy="32380"/>
              </a:xfrm>
            </p:grpSpPr>
            <p:sp>
              <p:nvSpPr>
                <p:cNvPr id="473" name="Google Shape;3054;p67">
                  <a:extLst>
                    <a:ext uri="{FF2B5EF4-FFF2-40B4-BE49-F238E27FC236}">
                      <a16:creationId xmlns:a16="http://schemas.microsoft.com/office/drawing/2014/main" id="{7F445F29-FFFE-4FFB-B863-B5D499221029}"/>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055;p67">
                  <a:extLst>
                    <a:ext uri="{FF2B5EF4-FFF2-40B4-BE49-F238E27FC236}">
                      <a16:creationId xmlns:a16="http://schemas.microsoft.com/office/drawing/2014/main" id="{4AE0A17B-8E94-46D1-8137-FB93DD219B95}"/>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056;p67">
                <a:extLst>
                  <a:ext uri="{FF2B5EF4-FFF2-40B4-BE49-F238E27FC236}">
                    <a16:creationId xmlns:a16="http://schemas.microsoft.com/office/drawing/2014/main" id="{F7415311-A34D-4461-B4DE-B692C9EAD87D}"/>
                  </a:ext>
                </a:extLst>
              </p:cNvPr>
              <p:cNvGrpSpPr/>
              <p:nvPr/>
            </p:nvGrpSpPr>
            <p:grpSpPr>
              <a:xfrm>
                <a:off x="5068855" y="3563980"/>
                <a:ext cx="53954" cy="46223"/>
                <a:chOff x="5068855" y="3563980"/>
                <a:chExt cx="53954" cy="46223"/>
              </a:xfrm>
            </p:grpSpPr>
            <p:sp>
              <p:nvSpPr>
                <p:cNvPr id="471" name="Google Shape;3057;p67">
                  <a:extLst>
                    <a:ext uri="{FF2B5EF4-FFF2-40B4-BE49-F238E27FC236}">
                      <a16:creationId xmlns:a16="http://schemas.microsoft.com/office/drawing/2014/main" id="{96A0776C-A94F-48C3-9FD4-7011BA2A16B1}"/>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058;p67">
                  <a:extLst>
                    <a:ext uri="{FF2B5EF4-FFF2-40B4-BE49-F238E27FC236}">
                      <a16:creationId xmlns:a16="http://schemas.microsoft.com/office/drawing/2014/main" id="{3A30AB66-4EA5-42F9-B05F-25D9C6B946B9}"/>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3059;p67">
                <a:extLst>
                  <a:ext uri="{FF2B5EF4-FFF2-40B4-BE49-F238E27FC236}">
                    <a16:creationId xmlns:a16="http://schemas.microsoft.com/office/drawing/2014/main" id="{436CFBD0-9003-4ED6-94EB-DF2A99EA1804}"/>
                  </a:ext>
                </a:extLst>
              </p:cNvPr>
              <p:cNvGrpSpPr/>
              <p:nvPr/>
            </p:nvGrpSpPr>
            <p:grpSpPr>
              <a:xfrm>
                <a:off x="5037654" y="3392507"/>
                <a:ext cx="37870" cy="32451"/>
                <a:chOff x="5037654" y="3392507"/>
                <a:chExt cx="37870" cy="32451"/>
              </a:xfrm>
            </p:grpSpPr>
            <p:sp>
              <p:nvSpPr>
                <p:cNvPr id="469" name="Google Shape;3060;p67">
                  <a:extLst>
                    <a:ext uri="{FF2B5EF4-FFF2-40B4-BE49-F238E27FC236}">
                      <a16:creationId xmlns:a16="http://schemas.microsoft.com/office/drawing/2014/main" id="{5DFADE10-E8CE-41D9-B174-4008F2D7ED3F}"/>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061;p67">
                  <a:extLst>
                    <a:ext uri="{FF2B5EF4-FFF2-40B4-BE49-F238E27FC236}">
                      <a16:creationId xmlns:a16="http://schemas.microsoft.com/office/drawing/2014/main" id="{BF76EE98-5D4A-4088-AFB2-7141A9C43C59}"/>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3062;p67">
                <a:extLst>
                  <a:ext uri="{FF2B5EF4-FFF2-40B4-BE49-F238E27FC236}">
                    <a16:creationId xmlns:a16="http://schemas.microsoft.com/office/drawing/2014/main" id="{368B6735-F333-4709-88AA-B0F64D1DB51D}"/>
                  </a:ext>
                </a:extLst>
              </p:cNvPr>
              <p:cNvGrpSpPr/>
              <p:nvPr/>
            </p:nvGrpSpPr>
            <p:grpSpPr>
              <a:xfrm>
                <a:off x="5456560" y="3368629"/>
                <a:ext cx="37870" cy="32451"/>
                <a:chOff x="5456560" y="3368629"/>
                <a:chExt cx="37870" cy="32451"/>
              </a:xfrm>
            </p:grpSpPr>
            <p:sp>
              <p:nvSpPr>
                <p:cNvPr id="467" name="Google Shape;3063;p67">
                  <a:extLst>
                    <a:ext uri="{FF2B5EF4-FFF2-40B4-BE49-F238E27FC236}">
                      <a16:creationId xmlns:a16="http://schemas.microsoft.com/office/drawing/2014/main" id="{112B6A76-D007-4828-99DE-0971D017852D}"/>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064;p67">
                  <a:extLst>
                    <a:ext uri="{FF2B5EF4-FFF2-40B4-BE49-F238E27FC236}">
                      <a16:creationId xmlns:a16="http://schemas.microsoft.com/office/drawing/2014/main" id="{E9D2AA6B-6193-4ED7-B7E3-3E758EBE0BAD}"/>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065;p67">
                <a:extLst>
                  <a:ext uri="{FF2B5EF4-FFF2-40B4-BE49-F238E27FC236}">
                    <a16:creationId xmlns:a16="http://schemas.microsoft.com/office/drawing/2014/main" id="{557A7926-092C-4E9D-9395-5467ED2A1C46}"/>
                  </a:ext>
                </a:extLst>
              </p:cNvPr>
              <p:cNvGrpSpPr/>
              <p:nvPr/>
            </p:nvGrpSpPr>
            <p:grpSpPr>
              <a:xfrm>
                <a:off x="4755749" y="3501516"/>
                <a:ext cx="46246" cy="39608"/>
                <a:chOff x="4755749" y="3501516"/>
                <a:chExt cx="46246" cy="39608"/>
              </a:xfrm>
            </p:grpSpPr>
            <p:sp>
              <p:nvSpPr>
                <p:cNvPr id="465" name="Google Shape;3066;p67">
                  <a:extLst>
                    <a:ext uri="{FF2B5EF4-FFF2-40B4-BE49-F238E27FC236}">
                      <a16:creationId xmlns:a16="http://schemas.microsoft.com/office/drawing/2014/main" id="{49A93E1E-8F26-49F5-92D3-D05D5EE8F46B}"/>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067;p67">
                  <a:extLst>
                    <a:ext uri="{FF2B5EF4-FFF2-40B4-BE49-F238E27FC236}">
                      <a16:creationId xmlns:a16="http://schemas.microsoft.com/office/drawing/2014/main" id="{FD5E4D0D-5039-4288-93B1-CBE66B85D99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3068;p67">
                <a:extLst>
                  <a:ext uri="{FF2B5EF4-FFF2-40B4-BE49-F238E27FC236}">
                    <a16:creationId xmlns:a16="http://schemas.microsoft.com/office/drawing/2014/main" id="{058FE4E3-C2D5-4E44-8FE2-DA40C9CD0D4F}"/>
                  </a:ext>
                </a:extLst>
              </p:cNvPr>
              <p:cNvGrpSpPr/>
              <p:nvPr/>
            </p:nvGrpSpPr>
            <p:grpSpPr>
              <a:xfrm>
                <a:off x="4681346" y="3485582"/>
                <a:ext cx="37783" cy="32427"/>
                <a:chOff x="4681346" y="3485582"/>
                <a:chExt cx="37783" cy="32427"/>
              </a:xfrm>
            </p:grpSpPr>
            <p:sp>
              <p:nvSpPr>
                <p:cNvPr id="463" name="Google Shape;3069;p67">
                  <a:extLst>
                    <a:ext uri="{FF2B5EF4-FFF2-40B4-BE49-F238E27FC236}">
                      <a16:creationId xmlns:a16="http://schemas.microsoft.com/office/drawing/2014/main" id="{D8BC2F3E-53D4-4813-85E9-369C68085CC5}"/>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070;p67">
                  <a:extLst>
                    <a:ext uri="{FF2B5EF4-FFF2-40B4-BE49-F238E27FC236}">
                      <a16:creationId xmlns:a16="http://schemas.microsoft.com/office/drawing/2014/main" id="{536A2334-7487-45BF-B673-5D3D757A4F63}"/>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3071;p67">
                <a:extLst>
                  <a:ext uri="{FF2B5EF4-FFF2-40B4-BE49-F238E27FC236}">
                    <a16:creationId xmlns:a16="http://schemas.microsoft.com/office/drawing/2014/main" id="{9CE7DF2A-1AEB-4D4F-A84E-735CA4A15256}"/>
                  </a:ext>
                </a:extLst>
              </p:cNvPr>
              <p:cNvGrpSpPr/>
              <p:nvPr/>
            </p:nvGrpSpPr>
            <p:grpSpPr>
              <a:xfrm>
                <a:off x="4767067" y="3291088"/>
                <a:ext cx="37878" cy="32451"/>
                <a:chOff x="4767067" y="3291088"/>
                <a:chExt cx="37878" cy="32451"/>
              </a:xfrm>
            </p:grpSpPr>
            <p:sp>
              <p:nvSpPr>
                <p:cNvPr id="461" name="Google Shape;3072;p67">
                  <a:extLst>
                    <a:ext uri="{FF2B5EF4-FFF2-40B4-BE49-F238E27FC236}">
                      <a16:creationId xmlns:a16="http://schemas.microsoft.com/office/drawing/2014/main" id="{1D1B36F4-FDF0-42B9-96BB-327537F12A1A}"/>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073;p67">
                  <a:extLst>
                    <a:ext uri="{FF2B5EF4-FFF2-40B4-BE49-F238E27FC236}">
                      <a16:creationId xmlns:a16="http://schemas.microsoft.com/office/drawing/2014/main" id="{CA13CD24-B0E2-48A0-AEEC-5E5AA0FA167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074;p67">
                <a:extLst>
                  <a:ext uri="{FF2B5EF4-FFF2-40B4-BE49-F238E27FC236}">
                    <a16:creationId xmlns:a16="http://schemas.microsoft.com/office/drawing/2014/main" id="{A78C70A3-0149-4524-BDF6-9B34FC04B388}"/>
                  </a:ext>
                </a:extLst>
              </p:cNvPr>
              <p:cNvGrpSpPr/>
              <p:nvPr/>
            </p:nvGrpSpPr>
            <p:grpSpPr>
              <a:xfrm>
                <a:off x="4687819" y="3405539"/>
                <a:ext cx="37776" cy="32451"/>
                <a:chOff x="4687819" y="3405539"/>
                <a:chExt cx="37776" cy="32451"/>
              </a:xfrm>
            </p:grpSpPr>
            <p:sp>
              <p:nvSpPr>
                <p:cNvPr id="459" name="Google Shape;3075;p67">
                  <a:extLst>
                    <a:ext uri="{FF2B5EF4-FFF2-40B4-BE49-F238E27FC236}">
                      <a16:creationId xmlns:a16="http://schemas.microsoft.com/office/drawing/2014/main" id="{33974830-0C05-4899-A696-B93A72B9DEE1}"/>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076;p67">
                  <a:extLst>
                    <a:ext uri="{FF2B5EF4-FFF2-40B4-BE49-F238E27FC236}">
                      <a16:creationId xmlns:a16="http://schemas.microsoft.com/office/drawing/2014/main" id="{DBE57D37-EA93-4098-AB1E-D82CC91FB8B8}"/>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3077;p67">
                <a:extLst>
                  <a:ext uri="{FF2B5EF4-FFF2-40B4-BE49-F238E27FC236}">
                    <a16:creationId xmlns:a16="http://schemas.microsoft.com/office/drawing/2014/main" id="{32CBE9EB-2809-453E-AE65-5E09D29C1AF1}"/>
                  </a:ext>
                </a:extLst>
              </p:cNvPr>
              <p:cNvGrpSpPr/>
              <p:nvPr/>
            </p:nvGrpSpPr>
            <p:grpSpPr>
              <a:xfrm>
                <a:off x="4923101" y="3444809"/>
                <a:ext cx="52813" cy="45318"/>
                <a:chOff x="4923101" y="3444809"/>
                <a:chExt cx="52813" cy="45318"/>
              </a:xfrm>
            </p:grpSpPr>
            <p:sp>
              <p:nvSpPr>
                <p:cNvPr id="457" name="Google Shape;3078;p67">
                  <a:extLst>
                    <a:ext uri="{FF2B5EF4-FFF2-40B4-BE49-F238E27FC236}">
                      <a16:creationId xmlns:a16="http://schemas.microsoft.com/office/drawing/2014/main" id="{B61BEB91-A9AA-4DCC-881B-3CEACCE021E0}"/>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079;p67">
                  <a:extLst>
                    <a:ext uri="{FF2B5EF4-FFF2-40B4-BE49-F238E27FC236}">
                      <a16:creationId xmlns:a16="http://schemas.microsoft.com/office/drawing/2014/main" id="{353406A4-176A-46B9-951C-E9ACC5FA003A}"/>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3080;p67">
                <a:extLst>
                  <a:ext uri="{FF2B5EF4-FFF2-40B4-BE49-F238E27FC236}">
                    <a16:creationId xmlns:a16="http://schemas.microsoft.com/office/drawing/2014/main" id="{D9666271-AA5A-48AF-A649-DCCE800822FC}"/>
                  </a:ext>
                </a:extLst>
              </p:cNvPr>
              <p:cNvGrpSpPr/>
              <p:nvPr/>
            </p:nvGrpSpPr>
            <p:grpSpPr>
              <a:xfrm>
                <a:off x="4846040" y="3654750"/>
                <a:ext cx="31405" cy="26993"/>
                <a:chOff x="4846040" y="3654750"/>
                <a:chExt cx="31405" cy="26993"/>
              </a:xfrm>
            </p:grpSpPr>
            <p:sp>
              <p:nvSpPr>
                <p:cNvPr id="455" name="Google Shape;3081;p67">
                  <a:extLst>
                    <a:ext uri="{FF2B5EF4-FFF2-40B4-BE49-F238E27FC236}">
                      <a16:creationId xmlns:a16="http://schemas.microsoft.com/office/drawing/2014/main" id="{B93C6BDC-D1A7-4895-8A02-BE56210BFA62}"/>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082;p67">
                  <a:extLst>
                    <a:ext uri="{FF2B5EF4-FFF2-40B4-BE49-F238E27FC236}">
                      <a16:creationId xmlns:a16="http://schemas.microsoft.com/office/drawing/2014/main" id="{2AC1A38F-D622-4173-8CB1-94719E5036D3}"/>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083;p67">
                <a:extLst>
                  <a:ext uri="{FF2B5EF4-FFF2-40B4-BE49-F238E27FC236}">
                    <a16:creationId xmlns:a16="http://schemas.microsoft.com/office/drawing/2014/main" id="{BB038FAB-A9E1-4693-8830-2F2FEBDC15F4}"/>
                  </a:ext>
                </a:extLst>
              </p:cNvPr>
              <p:cNvGrpSpPr/>
              <p:nvPr/>
            </p:nvGrpSpPr>
            <p:grpSpPr>
              <a:xfrm>
                <a:off x="4925673" y="3691700"/>
                <a:ext cx="40253" cy="34472"/>
                <a:chOff x="4925673" y="3691700"/>
                <a:chExt cx="40253" cy="34472"/>
              </a:xfrm>
            </p:grpSpPr>
            <p:sp>
              <p:nvSpPr>
                <p:cNvPr id="453" name="Google Shape;3084;p67">
                  <a:extLst>
                    <a:ext uri="{FF2B5EF4-FFF2-40B4-BE49-F238E27FC236}">
                      <a16:creationId xmlns:a16="http://schemas.microsoft.com/office/drawing/2014/main" id="{294EF5F7-E272-4AC9-8D40-8858048715B2}"/>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85;p67">
                  <a:extLst>
                    <a:ext uri="{FF2B5EF4-FFF2-40B4-BE49-F238E27FC236}">
                      <a16:creationId xmlns:a16="http://schemas.microsoft.com/office/drawing/2014/main" id="{6212A677-B39E-4D25-9083-C0232737B7A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3086;p67">
                <a:extLst>
                  <a:ext uri="{FF2B5EF4-FFF2-40B4-BE49-F238E27FC236}">
                    <a16:creationId xmlns:a16="http://schemas.microsoft.com/office/drawing/2014/main" id="{9011B007-1436-479F-9553-9DB2E6587BDB}"/>
                  </a:ext>
                </a:extLst>
              </p:cNvPr>
              <p:cNvGrpSpPr/>
              <p:nvPr/>
            </p:nvGrpSpPr>
            <p:grpSpPr>
              <a:xfrm>
                <a:off x="4894653" y="3740848"/>
                <a:ext cx="31405" cy="26906"/>
                <a:chOff x="4894653" y="3740848"/>
                <a:chExt cx="31405" cy="26906"/>
              </a:xfrm>
            </p:grpSpPr>
            <p:sp>
              <p:nvSpPr>
                <p:cNvPr id="451" name="Google Shape;3087;p67">
                  <a:extLst>
                    <a:ext uri="{FF2B5EF4-FFF2-40B4-BE49-F238E27FC236}">
                      <a16:creationId xmlns:a16="http://schemas.microsoft.com/office/drawing/2014/main" id="{049C175F-9983-4728-A6D5-7E8032162C71}"/>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88;p67">
                  <a:extLst>
                    <a:ext uri="{FF2B5EF4-FFF2-40B4-BE49-F238E27FC236}">
                      <a16:creationId xmlns:a16="http://schemas.microsoft.com/office/drawing/2014/main" id="{A6A6FDA5-3B1C-44D3-BBD8-F52BB2011E66}"/>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3089;p67">
                <a:extLst>
                  <a:ext uri="{FF2B5EF4-FFF2-40B4-BE49-F238E27FC236}">
                    <a16:creationId xmlns:a16="http://schemas.microsoft.com/office/drawing/2014/main" id="{DE92F6B9-182F-42B6-A2B3-E29979BC80DB}"/>
                  </a:ext>
                </a:extLst>
              </p:cNvPr>
              <p:cNvGrpSpPr/>
              <p:nvPr/>
            </p:nvGrpSpPr>
            <p:grpSpPr>
              <a:xfrm>
                <a:off x="4962300" y="3696348"/>
                <a:ext cx="38255" cy="32773"/>
                <a:chOff x="4962300" y="3696348"/>
                <a:chExt cx="38255" cy="32773"/>
              </a:xfrm>
            </p:grpSpPr>
            <p:sp>
              <p:nvSpPr>
                <p:cNvPr id="449" name="Google Shape;3090;p67">
                  <a:extLst>
                    <a:ext uri="{FF2B5EF4-FFF2-40B4-BE49-F238E27FC236}">
                      <a16:creationId xmlns:a16="http://schemas.microsoft.com/office/drawing/2014/main" id="{29A5C049-18CD-415B-BA4B-5FA5EAE0A51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091;p67">
                  <a:extLst>
                    <a:ext uri="{FF2B5EF4-FFF2-40B4-BE49-F238E27FC236}">
                      <a16:creationId xmlns:a16="http://schemas.microsoft.com/office/drawing/2014/main" id="{A00D184E-D1EC-409F-BADD-E8810B26A85A}"/>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092;p67">
                <a:extLst>
                  <a:ext uri="{FF2B5EF4-FFF2-40B4-BE49-F238E27FC236}">
                    <a16:creationId xmlns:a16="http://schemas.microsoft.com/office/drawing/2014/main" id="{FBE4EC50-A5E1-4D9D-A58C-563AAAC0C214}"/>
                  </a:ext>
                </a:extLst>
              </p:cNvPr>
              <p:cNvGrpSpPr/>
              <p:nvPr/>
            </p:nvGrpSpPr>
            <p:grpSpPr>
              <a:xfrm>
                <a:off x="4980185" y="3743349"/>
                <a:ext cx="31499" cy="26969"/>
                <a:chOff x="4980185" y="3743349"/>
                <a:chExt cx="31499" cy="26969"/>
              </a:xfrm>
            </p:grpSpPr>
            <p:sp>
              <p:nvSpPr>
                <p:cNvPr id="447" name="Google Shape;3093;p67">
                  <a:extLst>
                    <a:ext uri="{FF2B5EF4-FFF2-40B4-BE49-F238E27FC236}">
                      <a16:creationId xmlns:a16="http://schemas.microsoft.com/office/drawing/2014/main" id="{C17ACE1B-0E7F-459A-A05B-69BEE6DBD9D3}"/>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94;p67">
                  <a:extLst>
                    <a:ext uri="{FF2B5EF4-FFF2-40B4-BE49-F238E27FC236}">
                      <a16:creationId xmlns:a16="http://schemas.microsoft.com/office/drawing/2014/main" id="{91AD5DF1-AC0D-47F0-AC87-8AE638472C08}"/>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3095;p67">
                <a:extLst>
                  <a:ext uri="{FF2B5EF4-FFF2-40B4-BE49-F238E27FC236}">
                    <a16:creationId xmlns:a16="http://schemas.microsoft.com/office/drawing/2014/main" id="{A5D7822C-696B-4B57-B528-B533926FAEC3}"/>
                  </a:ext>
                </a:extLst>
              </p:cNvPr>
              <p:cNvGrpSpPr/>
              <p:nvPr/>
            </p:nvGrpSpPr>
            <p:grpSpPr>
              <a:xfrm>
                <a:off x="5013768" y="3734312"/>
                <a:ext cx="31499" cy="26969"/>
                <a:chOff x="5013768" y="3734312"/>
                <a:chExt cx="31499" cy="26969"/>
              </a:xfrm>
            </p:grpSpPr>
            <p:sp>
              <p:nvSpPr>
                <p:cNvPr id="445" name="Google Shape;3096;p67">
                  <a:extLst>
                    <a:ext uri="{FF2B5EF4-FFF2-40B4-BE49-F238E27FC236}">
                      <a16:creationId xmlns:a16="http://schemas.microsoft.com/office/drawing/2014/main" id="{8CDBC446-9D4B-45E1-BD37-E933D964B431}"/>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097;p67">
                  <a:extLst>
                    <a:ext uri="{FF2B5EF4-FFF2-40B4-BE49-F238E27FC236}">
                      <a16:creationId xmlns:a16="http://schemas.microsoft.com/office/drawing/2014/main" id="{C7C0D694-A900-4D22-A2E3-A5390DFD1162}"/>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3098;p67">
                <a:extLst>
                  <a:ext uri="{FF2B5EF4-FFF2-40B4-BE49-F238E27FC236}">
                    <a16:creationId xmlns:a16="http://schemas.microsoft.com/office/drawing/2014/main" id="{B027CB1D-C720-4C89-AC6C-B8D28D961C68}"/>
                  </a:ext>
                </a:extLst>
              </p:cNvPr>
              <p:cNvGrpSpPr/>
              <p:nvPr/>
            </p:nvGrpSpPr>
            <p:grpSpPr>
              <a:xfrm>
                <a:off x="5036703" y="3764545"/>
                <a:ext cx="31499" cy="26898"/>
                <a:chOff x="5036703" y="3764545"/>
                <a:chExt cx="31499" cy="26898"/>
              </a:xfrm>
            </p:grpSpPr>
            <p:sp>
              <p:nvSpPr>
                <p:cNvPr id="443" name="Google Shape;3099;p67">
                  <a:extLst>
                    <a:ext uri="{FF2B5EF4-FFF2-40B4-BE49-F238E27FC236}">
                      <a16:creationId xmlns:a16="http://schemas.microsoft.com/office/drawing/2014/main" id="{A1669644-5494-42B7-9714-417B2A5816C0}"/>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100;p67">
                  <a:extLst>
                    <a:ext uri="{FF2B5EF4-FFF2-40B4-BE49-F238E27FC236}">
                      <a16:creationId xmlns:a16="http://schemas.microsoft.com/office/drawing/2014/main" id="{173C565C-6BA8-47E2-926C-052380569692}"/>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3101;p67">
                <a:extLst>
                  <a:ext uri="{FF2B5EF4-FFF2-40B4-BE49-F238E27FC236}">
                    <a16:creationId xmlns:a16="http://schemas.microsoft.com/office/drawing/2014/main" id="{19927019-947E-4EF8-92CF-171FB7CB4CE2}"/>
                  </a:ext>
                </a:extLst>
              </p:cNvPr>
              <p:cNvGrpSpPr/>
              <p:nvPr/>
            </p:nvGrpSpPr>
            <p:grpSpPr>
              <a:xfrm>
                <a:off x="4953546" y="3768352"/>
                <a:ext cx="31405" cy="26898"/>
                <a:chOff x="4953546" y="3768352"/>
                <a:chExt cx="31405" cy="26898"/>
              </a:xfrm>
            </p:grpSpPr>
            <p:sp>
              <p:nvSpPr>
                <p:cNvPr id="441" name="Google Shape;3102;p67">
                  <a:extLst>
                    <a:ext uri="{FF2B5EF4-FFF2-40B4-BE49-F238E27FC236}">
                      <a16:creationId xmlns:a16="http://schemas.microsoft.com/office/drawing/2014/main" id="{A919B578-EC48-486D-B2D5-6CC85D7B4744}"/>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103;p67">
                  <a:extLst>
                    <a:ext uri="{FF2B5EF4-FFF2-40B4-BE49-F238E27FC236}">
                      <a16:creationId xmlns:a16="http://schemas.microsoft.com/office/drawing/2014/main" id="{C05065CB-3AEF-4AB7-96E1-CD40BD774818}"/>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3104;p67">
                <a:extLst>
                  <a:ext uri="{FF2B5EF4-FFF2-40B4-BE49-F238E27FC236}">
                    <a16:creationId xmlns:a16="http://schemas.microsoft.com/office/drawing/2014/main" id="{DB118DC5-F35A-4C81-B2FE-79D4545038D0}"/>
                  </a:ext>
                </a:extLst>
              </p:cNvPr>
              <p:cNvGrpSpPr/>
              <p:nvPr/>
            </p:nvGrpSpPr>
            <p:grpSpPr>
              <a:xfrm>
                <a:off x="4964770" y="3814016"/>
                <a:ext cx="31499" cy="26993"/>
                <a:chOff x="4964770" y="3814016"/>
                <a:chExt cx="31499" cy="26993"/>
              </a:xfrm>
            </p:grpSpPr>
            <p:sp>
              <p:nvSpPr>
                <p:cNvPr id="439" name="Google Shape;3105;p67">
                  <a:extLst>
                    <a:ext uri="{FF2B5EF4-FFF2-40B4-BE49-F238E27FC236}">
                      <a16:creationId xmlns:a16="http://schemas.microsoft.com/office/drawing/2014/main" id="{8F73E660-B220-4724-8767-30A4EE921FC4}"/>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106;p67">
                  <a:extLst>
                    <a:ext uri="{FF2B5EF4-FFF2-40B4-BE49-F238E27FC236}">
                      <a16:creationId xmlns:a16="http://schemas.microsoft.com/office/drawing/2014/main" id="{18878DC2-D210-4C0F-A920-086FE8A2528D}"/>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107;p67">
                <a:extLst>
                  <a:ext uri="{FF2B5EF4-FFF2-40B4-BE49-F238E27FC236}">
                    <a16:creationId xmlns:a16="http://schemas.microsoft.com/office/drawing/2014/main" id="{57F2742D-2D85-495C-862A-FB6632BA8615}"/>
                  </a:ext>
                </a:extLst>
              </p:cNvPr>
              <p:cNvGrpSpPr/>
              <p:nvPr/>
            </p:nvGrpSpPr>
            <p:grpSpPr>
              <a:xfrm>
                <a:off x="4923290" y="3800504"/>
                <a:ext cx="31468" cy="26898"/>
                <a:chOff x="4923290" y="3800504"/>
                <a:chExt cx="31468" cy="26898"/>
              </a:xfrm>
            </p:grpSpPr>
            <p:sp>
              <p:nvSpPr>
                <p:cNvPr id="437" name="Google Shape;3108;p67">
                  <a:extLst>
                    <a:ext uri="{FF2B5EF4-FFF2-40B4-BE49-F238E27FC236}">
                      <a16:creationId xmlns:a16="http://schemas.microsoft.com/office/drawing/2014/main" id="{FF19BF69-1E79-4BA8-9CDD-1FEE11836713}"/>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109;p67">
                  <a:extLst>
                    <a:ext uri="{FF2B5EF4-FFF2-40B4-BE49-F238E27FC236}">
                      <a16:creationId xmlns:a16="http://schemas.microsoft.com/office/drawing/2014/main" id="{2F95D2DB-7569-4B6A-A80B-C122826D3C41}"/>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3110;p67">
                <a:extLst>
                  <a:ext uri="{FF2B5EF4-FFF2-40B4-BE49-F238E27FC236}">
                    <a16:creationId xmlns:a16="http://schemas.microsoft.com/office/drawing/2014/main" id="{57C0E5E0-1321-4CB2-8F2D-040692CC7CB4}"/>
                  </a:ext>
                </a:extLst>
              </p:cNvPr>
              <p:cNvGrpSpPr/>
              <p:nvPr/>
            </p:nvGrpSpPr>
            <p:grpSpPr>
              <a:xfrm>
                <a:off x="5108534" y="3650943"/>
                <a:ext cx="31405" cy="26993"/>
                <a:chOff x="5108534" y="3650943"/>
                <a:chExt cx="31405" cy="26993"/>
              </a:xfrm>
            </p:grpSpPr>
            <p:sp>
              <p:nvSpPr>
                <p:cNvPr id="435" name="Google Shape;3111;p67">
                  <a:extLst>
                    <a:ext uri="{FF2B5EF4-FFF2-40B4-BE49-F238E27FC236}">
                      <a16:creationId xmlns:a16="http://schemas.microsoft.com/office/drawing/2014/main" id="{68BCAB08-50B2-4111-A41C-811862D1570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112;p67">
                  <a:extLst>
                    <a:ext uri="{FF2B5EF4-FFF2-40B4-BE49-F238E27FC236}">
                      <a16:creationId xmlns:a16="http://schemas.microsoft.com/office/drawing/2014/main" id="{23A6D306-A4AA-4765-9B7B-AF40AFDC373D}"/>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3113;p67">
                <a:extLst>
                  <a:ext uri="{FF2B5EF4-FFF2-40B4-BE49-F238E27FC236}">
                    <a16:creationId xmlns:a16="http://schemas.microsoft.com/office/drawing/2014/main" id="{CDD00759-5C5D-4910-9DCF-DD86D5E93858}"/>
                  </a:ext>
                </a:extLst>
              </p:cNvPr>
              <p:cNvGrpSpPr/>
              <p:nvPr/>
            </p:nvGrpSpPr>
            <p:grpSpPr>
              <a:xfrm>
                <a:off x="5119380" y="3760739"/>
                <a:ext cx="31499" cy="26993"/>
                <a:chOff x="5119380" y="3760739"/>
                <a:chExt cx="31499" cy="26993"/>
              </a:xfrm>
            </p:grpSpPr>
            <p:sp>
              <p:nvSpPr>
                <p:cNvPr id="433" name="Google Shape;3114;p67">
                  <a:extLst>
                    <a:ext uri="{FF2B5EF4-FFF2-40B4-BE49-F238E27FC236}">
                      <a16:creationId xmlns:a16="http://schemas.microsoft.com/office/drawing/2014/main" id="{4B142639-5B80-46E5-8B84-B0BC92E3B50C}"/>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115;p67">
                  <a:extLst>
                    <a:ext uri="{FF2B5EF4-FFF2-40B4-BE49-F238E27FC236}">
                      <a16:creationId xmlns:a16="http://schemas.microsoft.com/office/drawing/2014/main" id="{6EEB1E6A-5FD9-4CA2-8848-A93D425FD209}"/>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116;p67">
                <a:extLst>
                  <a:ext uri="{FF2B5EF4-FFF2-40B4-BE49-F238E27FC236}">
                    <a16:creationId xmlns:a16="http://schemas.microsoft.com/office/drawing/2014/main" id="{7BE39364-D130-47B3-931A-4E7BC11D85B9}"/>
                  </a:ext>
                </a:extLst>
              </p:cNvPr>
              <p:cNvGrpSpPr/>
              <p:nvPr/>
            </p:nvGrpSpPr>
            <p:grpSpPr>
              <a:xfrm>
                <a:off x="5119380" y="3788235"/>
                <a:ext cx="31499" cy="26993"/>
                <a:chOff x="5119380" y="3788235"/>
                <a:chExt cx="31499" cy="26993"/>
              </a:xfrm>
            </p:grpSpPr>
            <p:sp>
              <p:nvSpPr>
                <p:cNvPr id="431" name="Google Shape;3117;p67">
                  <a:extLst>
                    <a:ext uri="{FF2B5EF4-FFF2-40B4-BE49-F238E27FC236}">
                      <a16:creationId xmlns:a16="http://schemas.microsoft.com/office/drawing/2014/main" id="{54D930DF-D501-43D7-9AB2-6A825CD6D139}"/>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118;p67">
                  <a:extLst>
                    <a:ext uri="{FF2B5EF4-FFF2-40B4-BE49-F238E27FC236}">
                      <a16:creationId xmlns:a16="http://schemas.microsoft.com/office/drawing/2014/main" id="{E2EA2810-0D42-4D59-B5CE-0E5281D5CBAA}"/>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3119;p67">
                <a:extLst>
                  <a:ext uri="{FF2B5EF4-FFF2-40B4-BE49-F238E27FC236}">
                    <a16:creationId xmlns:a16="http://schemas.microsoft.com/office/drawing/2014/main" id="{A135BE48-CF67-4DED-AB26-E8DF7A95A754}"/>
                  </a:ext>
                </a:extLst>
              </p:cNvPr>
              <p:cNvGrpSpPr/>
              <p:nvPr/>
            </p:nvGrpSpPr>
            <p:grpSpPr>
              <a:xfrm>
                <a:off x="5158005" y="3875284"/>
                <a:ext cx="31405" cy="27001"/>
                <a:chOff x="5158005" y="3875284"/>
                <a:chExt cx="31405" cy="27001"/>
              </a:xfrm>
            </p:grpSpPr>
            <p:sp>
              <p:nvSpPr>
                <p:cNvPr id="429" name="Google Shape;3120;p67">
                  <a:extLst>
                    <a:ext uri="{FF2B5EF4-FFF2-40B4-BE49-F238E27FC236}">
                      <a16:creationId xmlns:a16="http://schemas.microsoft.com/office/drawing/2014/main" id="{01B22A0E-3D30-470E-8D78-347298819E32}"/>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121;p67">
                  <a:extLst>
                    <a:ext uri="{FF2B5EF4-FFF2-40B4-BE49-F238E27FC236}">
                      <a16:creationId xmlns:a16="http://schemas.microsoft.com/office/drawing/2014/main" id="{91FBCF7F-58FE-4A22-A5B2-E52FF23A2E85}"/>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3122;p67">
                <a:extLst>
                  <a:ext uri="{FF2B5EF4-FFF2-40B4-BE49-F238E27FC236}">
                    <a16:creationId xmlns:a16="http://schemas.microsoft.com/office/drawing/2014/main" id="{039E8820-49A3-4505-801E-46D57C1D32C5}"/>
                  </a:ext>
                </a:extLst>
              </p:cNvPr>
              <p:cNvGrpSpPr/>
              <p:nvPr/>
            </p:nvGrpSpPr>
            <p:grpSpPr>
              <a:xfrm>
                <a:off x="5233163" y="3764545"/>
                <a:ext cx="31499" cy="26898"/>
                <a:chOff x="5233163" y="3764545"/>
                <a:chExt cx="31499" cy="26898"/>
              </a:xfrm>
            </p:grpSpPr>
            <p:sp>
              <p:nvSpPr>
                <p:cNvPr id="427" name="Google Shape;3123;p67">
                  <a:extLst>
                    <a:ext uri="{FF2B5EF4-FFF2-40B4-BE49-F238E27FC236}">
                      <a16:creationId xmlns:a16="http://schemas.microsoft.com/office/drawing/2014/main" id="{B8AF69E0-D58B-4813-B20F-677AC76ABDD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124;p67">
                  <a:extLst>
                    <a:ext uri="{FF2B5EF4-FFF2-40B4-BE49-F238E27FC236}">
                      <a16:creationId xmlns:a16="http://schemas.microsoft.com/office/drawing/2014/main" id="{56D5AB9E-0064-4D90-887E-730BC8F75D66}"/>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3125;p67">
                <a:extLst>
                  <a:ext uri="{FF2B5EF4-FFF2-40B4-BE49-F238E27FC236}">
                    <a16:creationId xmlns:a16="http://schemas.microsoft.com/office/drawing/2014/main" id="{1D9694E7-020C-4BC8-8310-DCFB29DCF286}"/>
                  </a:ext>
                </a:extLst>
              </p:cNvPr>
              <p:cNvGrpSpPr/>
              <p:nvPr/>
            </p:nvGrpSpPr>
            <p:grpSpPr>
              <a:xfrm>
                <a:off x="5276168" y="3805545"/>
                <a:ext cx="31499" cy="26906"/>
                <a:chOff x="5276168" y="3805545"/>
                <a:chExt cx="31499" cy="26906"/>
              </a:xfrm>
            </p:grpSpPr>
            <p:sp>
              <p:nvSpPr>
                <p:cNvPr id="425" name="Google Shape;3126;p67">
                  <a:extLst>
                    <a:ext uri="{FF2B5EF4-FFF2-40B4-BE49-F238E27FC236}">
                      <a16:creationId xmlns:a16="http://schemas.microsoft.com/office/drawing/2014/main" id="{42FADA26-2697-44F6-ABF8-361049D8C4C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127;p67">
                  <a:extLst>
                    <a:ext uri="{FF2B5EF4-FFF2-40B4-BE49-F238E27FC236}">
                      <a16:creationId xmlns:a16="http://schemas.microsoft.com/office/drawing/2014/main" id="{D6AE76DB-C659-4121-85AE-4D102FC5D29B}"/>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128;p67">
                <a:extLst>
                  <a:ext uri="{FF2B5EF4-FFF2-40B4-BE49-F238E27FC236}">
                    <a16:creationId xmlns:a16="http://schemas.microsoft.com/office/drawing/2014/main" id="{443BECC0-663C-4F05-A3FE-F3AE6B827947}"/>
                  </a:ext>
                </a:extLst>
              </p:cNvPr>
              <p:cNvGrpSpPr/>
              <p:nvPr/>
            </p:nvGrpSpPr>
            <p:grpSpPr>
              <a:xfrm>
                <a:off x="5294053" y="3851933"/>
                <a:ext cx="31405" cy="26945"/>
                <a:chOff x="5294053" y="3851933"/>
                <a:chExt cx="31405" cy="26945"/>
              </a:xfrm>
            </p:grpSpPr>
            <p:sp>
              <p:nvSpPr>
                <p:cNvPr id="423" name="Google Shape;3129;p67">
                  <a:extLst>
                    <a:ext uri="{FF2B5EF4-FFF2-40B4-BE49-F238E27FC236}">
                      <a16:creationId xmlns:a16="http://schemas.microsoft.com/office/drawing/2014/main" id="{CFF7BA4E-6582-42C2-A0E3-C4AD6F2CBCDC}"/>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130;p67">
                  <a:extLst>
                    <a:ext uri="{FF2B5EF4-FFF2-40B4-BE49-F238E27FC236}">
                      <a16:creationId xmlns:a16="http://schemas.microsoft.com/office/drawing/2014/main" id="{B9C3E73E-4F42-4F4B-A7E1-2E49568D43AA}"/>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131;p67">
                <a:extLst>
                  <a:ext uri="{FF2B5EF4-FFF2-40B4-BE49-F238E27FC236}">
                    <a16:creationId xmlns:a16="http://schemas.microsoft.com/office/drawing/2014/main" id="{2DEB33DF-BE3E-4464-8F3F-222269FAEA78}"/>
                  </a:ext>
                </a:extLst>
              </p:cNvPr>
              <p:cNvGrpSpPr/>
              <p:nvPr/>
            </p:nvGrpSpPr>
            <p:grpSpPr>
              <a:xfrm>
                <a:off x="5341723" y="3851902"/>
                <a:ext cx="31405" cy="26977"/>
                <a:chOff x="5341723" y="3851902"/>
                <a:chExt cx="31405" cy="26977"/>
              </a:xfrm>
            </p:grpSpPr>
            <p:sp>
              <p:nvSpPr>
                <p:cNvPr id="421" name="Google Shape;3132;p67">
                  <a:extLst>
                    <a:ext uri="{FF2B5EF4-FFF2-40B4-BE49-F238E27FC236}">
                      <a16:creationId xmlns:a16="http://schemas.microsoft.com/office/drawing/2014/main" id="{AAD9F339-E7CF-46EE-AEEF-70C19A9AF738}"/>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133;p67">
                  <a:extLst>
                    <a:ext uri="{FF2B5EF4-FFF2-40B4-BE49-F238E27FC236}">
                      <a16:creationId xmlns:a16="http://schemas.microsoft.com/office/drawing/2014/main" id="{A645893C-CDFC-4D2E-8B3D-CA2FCBE4F11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3134;p67">
                <a:extLst>
                  <a:ext uri="{FF2B5EF4-FFF2-40B4-BE49-F238E27FC236}">
                    <a16:creationId xmlns:a16="http://schemas.microsoft.com/office/drawing/2014/main" id="{54C709B3-6465-473B-A381-16250CE49AB1}"/>
                  </a:ext>
                </a:extLst>
              </p:cNvPr>
              <p:cNvGrpSpPr/>
              <p:nvPr/>
            </p:nvGrpSpPr>
            <p:grpSpPr>
              <a:xfrm>
                <a:off x="5054871" y="3507855"/>
                <a:ext cx="31405" cy="26993"/>
                <a:chOff x="5054871" y="3507855"/>
                <a:chExt cx="31405" cy="26993"/>
              </a:xfrm>
            </p:grpSpPr>
            <p:sp>
              <p:nvSpPr>
                <p:cNvPr id="419" name="Google Shape;3135;p67">
                  <a:extLst>
                    <a:ext uri="{FF2B5EF4-FFF2-40B4-BE49-F238E27FC236}">
                      <a16:creationId xmlns:a16="http://schemas.microsoft.com/office/drawing/2014/main" id="{49E09B7F-8F0D-4D11-A13C-E3567B252787}"/>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136;p67">
                  <a:extLst>
                    <a:ext uri="{FF2B5EF4-FFF2-40B4-BE49-F238E27FC236}">
                      <a16:creationId xmlns:a16="http://schemas.microsoft.com/office/drawing/2014/main" id="{81394766-A7F5-4C94-AA68-8EA07CCAEA67}"/>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137;p67">
                <a:extLst>
                  <a:ext uri="{FF2B5EF4-FFF2-40B4-BE49-F238E27FC236}">
                    <a16:creationId xmlns:a16="http://schemas.microsoft.com/office/drawing/2014/main" id="{747EE1BF-B351-49CB-B2D3-0B85DE39F9B2}"/>
                  </a:ext>
                </a:extLst>
              </p:cNvPr>
              <p:cNvGrpSpPr/>
              <p:nvPr/>
            </p:nvGrpSpPr>
            <p:grpSpPr>
              <a:xfrm>
                <a:off x="4876579" y="3675325"/>
                <a:ext cx="31405" cy="26969"/>
                <a:chOff x="4876579" y="3675325"/>
                <a:chExt cx="31405" cy="26969"/>
              </a:xfrm>
            </p:grpSpPr>
            <p:sp>
              <p:nvSpPr>
                <p:cNvPr id="417" name="Google Shape;3138;p67">
                  <a:extLst>
                    <a:ext uri="{FF2B5EF4-FFF2-40B4-BE49-F238E27FC236}">
                      <a16:creationId xmlns:a16="http://schemas.microsoft.com/office/drawing/2014/main" id="{D95A0AA8-4417-405E-A496-FD5B245D63CA}"/>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139;p67">
                  <a:extLst>
                    <a:ext uri="{FF2B5EF4-FFF2-40B4-BE49-F238E27FC236}">
                      <a16:creationId xmlns:a16="http://schemas.microsoft.com/office/drawing/2014/main" id="{7FE99A46-AF9B-45BB-9FDB-2F52B51F4C80}"/>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3140;p67">
                <a:extLst>
                  <a:ext uri="{FF2B5EF4-FFF2-40B4-BE49-F238E27FC236}">
                    <a16:creationId xmlns:a16="http://schemas.microsoft.com/office/drawing/2014/main" id="{52C0BBCA-6C2E-4C97-B47C-EF7DAFF73714}"/>
                  </a:ext>
                </a:extLst>
              </p:cNvPr>
              <p:cNvGrpSpPr/>
              <p:nvPr/>
            </p:nvGrpSpPr>
            <p:grpSpPr>
              <a:xfrm>
                <a:off x="4842233" y="3688333"/>
                <a:ext cx="31405" cy="26993"/>
                <a:chOff x="4842233" y="3688333"/>
                <a:chExt cx="31405" cy="26993"/>
              </a:xfrm>
            </p:grpSpPr>
            <p:sp>
              <p:nvSpPr>
                <p:cNvPr id="415" name="Google Shape;3141;p67">
                  <a:extLst>
                    <a:ext uri="{FF2B5EF4-FFF2-40B4-BE49-F238E27FC236}">
                      <a16:creationId xmlns:a16="http://schemas.microsoft.com/office/drawing/2014/main" id="{1BD8AFDD-7425-45C8-AAE3-18FB9AAC8172}"/>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142;p67">
                  <a:extLst>
                    <a:ext uri="{FF2B5EF4-FFF2-40B4-BE49-F238E27FC236}">
                      <a16:creationId xmlns:a16="http://schemas.microsoft.com/office/drawing/2014/main" id="{85AD2C5F-BDFD-458E-B047-9A549D367C1C}"/>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3143;p67">
                <a:extLst>
                  <a:ext uri="{FF2B5EF4-FFF2-40B4-BE49-F238E27FC236}">
                    <a16:creationId xmlns:a16="http://schemas.microsoft.com/office/drawing/2014/main" id="{9E7F9D98-B00F-4A6F-A999-2643A67F31C4}"/>
                  </a:ext>
                </a:extLst>
              </p:cNvPr>
              <p:cNvGrpSpPr/>
              <p:nvPr/>
            </p:nvGrpSpPr>
            <p:grpSpPr>
              <a:xfrm>
                <a:off x="5187876" y="3608032"/>
                <a:ext cx="31405" cy="27001"/>
                <a:chOff x="5187876" y="3608032"/>
                <a:chExt cx="31405" cy="27001"/>
              </a:xfrm>
            </p:grpSpPr>
            <p:sp>
              <p:nvSpPr>
                <p:cNvPr id="413" name="Google Shape;3144;p67">
                  <a:extLst>
                    <a:ext uri="{FF2B5EF4-FFF2-40B4-BE49-F238E27FC236}">
                      <a16:creationId xmlns:a16="http://schemas.microsoft.com/office/drawing/2014/main" id="{ABC5016B-85AF-46B3-A1BB-F8A8EAD06DFA}"/>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145;p67">
                  <a:extLst>
                    <a:ext uri="{FF2B5EF4-FFF2-40B4-BE49-F238E27FC236}">
                      <a16:creationId xmlns:a16="http://schemas.microsoft.com/office/drawing/2014/main" id="{782808EA-8BAE-42D7-8AAE-193C4FD517C5}"/>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3146;p67">
                <a:extLst>
                  <a:ext uri="{FF2B5EF4-FFF2-40B4-BE49-F238E27FC236}">
                    <a16:creationId xmlns:a16="http://schemas.microsoft.com/office/drawing/2014/main" id="{57BA8C3B-99BF-4A32-9597-5E8284BC114E}"/>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147;p67">
                <a:extLst>
                  <a:ext uri="{FF2B5EF4-FFF2-40B4-BE49-F238E27FC236}">
                    <a16:creationId xmlns:a16="http://schemas.microsoft.com/office/drawing/2014/main" id="{E2260570-85F5-4853-B3F4-114701517760}"/>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3148;p67">
                <a:extLst>
                  <a:ext uri="{FF2B5EF4-FFF2-40B4-BE49-F238E27FC236}">
                    <a16:creationId xmlns:a16="http://schemas.microsoft.com/office/drawing/2014/main" id="{FCC83DA0-DDC4-465F-90DD-369FA49C6BD1}"/>
                  </a:ext>
                </a:extLst>
              </p:cNvPr>
              <p:cNvGrpSpPr/>
              <p:nvPr/>
            </p:nvGrpSpPr>
            <p:grpSpPr>
              <a:xfrm>
                <a:off x="5269224" y="3304167"/>
                <a:ext cx="40253" cy="34402"/>
                <a:chOff x="5269224" y="3304167"/>
                <a:chExt cx="40253" cy="34402"/>
              </a:xfrm>
            </p:grpSpPr>
            <p:sp>
              <p:nvSpPr>
                <p:cNvPr id="411" name="Google Shape;3149;p67">
                  <a:extLst>
                    <a:ext uri="{FF2B5EF4-FFF2-40B4-BE49-F238E27FC236}">
                      <a16:creationId xmlns:a16="http://schemas.microsoft.com/office/drawing/2014/main" id="{A9613A1B-54C2-4FCE-B9F8-E3C0971E21B9}"/>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150;p67">
                  <a:extLst>
                    <a:ext uri="{FF2B5EF4-FFF2-40B4-BE49-F238E27FC236}">
                      <a16:creationId xmlns:a16="http://schemas.microsoft.com/office/drawing/2014/main" id="{93934E96-AD5D-4332-81AC-AB892630A69E}"/>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3151;p67">
                <a:extLst>
                  <a:ext uri="{FF2B5EF4-FFF2-40B4-BE49-F238E27FC236}">
                    <a16:creationId xmlns:a16="http://schemas.microsoft.com/office/drawing/2014/main" id="{E2D4BFFD-CCDF-4B98-A468-EDF4C56CADC5}"/>
                  </a:ext>
                </a:extLst>
              </p:cNvPr>
              <p:cNvGrpSpPr/>
              <p:nvPr/>
            </p:nvGrpSpPr>
            <p:grpSpPr>
              <a:xfrm>
                <a:off x="5327354" y="3476615"/>
                <a:ext cx="49864" cy="42723"/>
                <a:chOff x="5327354" y="3476615"/>
                <a:chExt cx="49864" cy="42723"/>
              </a:xfrm>
            </p:grpSpPr>
            <p:sp>
              <p:nvSpPr>
                <p:cNvPr id="409" name="Google Shape;3152;p67">
                  <a:extLst>
                    <a:ext uri="{FF2B5EF4-FFF2-40B4-BE49-F238E27FC236}">
                      <a16:creationId xmlns:a16="http://schemas.microsoft.com/office/drawing/2014/main" id="{BEB29BCD-BDFD-49A0-BD51-F7C61DD207D2}"/>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153;p67">
                  <a:extLst>
                    <a:ext uri="{FF2B5EF4-FFF2-40B4-BE49-F238E27FC236}">
                      <a16:creationId xmlns:a16="http://schemas.microsoft.com/office/drawing/2014/main" id="{7611F2EC-FFD1-430F-87D4-5DA7428BD6FC}"/>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3154;p67">
                <a:extLst>
                  <a:ext uri="{FF2B5EF4-FFF2-40B4-BE49-F238E27FC236}">
                    <a16:creationId xmlns:a16="http://schemas.microsoft.com/office/drawing/2014/main" id="{95B601BD-679E-4267-B15B-2529791B31C9}"/>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155;p67">
                <a:extLst>
                  <a:ext uri="{FF2B5EF4-FFF2-40B4-BE49-F238E27FC236}">
                    <a16:creationId xmlns:a16="http://schemas.microsoft.com/office/drawing/2014/main" id="{9B17344E-A060-491C-A8DC-AE9BDB195E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3156;p67">
                <a:extLst>
                  <a:ext uri="{FF2B5EF4-FFF2-40B4-BE49-F238E27FC236}">
                    <a16:creationId xmlns:a16="http://schemas.microsoft.com/office/drawing/2014/main" id="{83F0611A-70C6-4711-AA9B-34EEF6F7FF2D}"/>
                  </a:ext>
                </a:extLst>
              </p:cNvPr>
              <p:cNvGrpSpPr/>
              <p:nvPr/>
            </p:nvGrpSpPr>
            <p:grpSpPr>
              <a:xfrm>
                <a:off x="5341723" y="3775957"/>
                <a:ext cx="31405" cy="26898"/>
                <a:chOff x="5341723" y="3775957"/>
                <a:chExt cx="31405" cy="26898"/>
              </a:xfrm>
            </p:grpSpPr>
            <p:sp>
              <p:nvSpPr>
                <p:cNvPr id="407" name="Google Shape;3157;p67">
                  <a:extLst>
                    <a:ext uri="{FF2B5EF4-FFF2-40B4-BE49-F238E27FC236}">
                      <a16:creationId xmlns:a16="http://schemas.microsoft.com/office/drawing/2014/main" id="{2105FCC3-0936-4518-9C94-349E6D725A46}"/>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158;p67">
                  <a:extLst>
                    <a:ext uri="{FF2B5EF4-FFF2-40B4-BE49-F238E27FC236}">
                      <a16:creationId xmlns:a16="http://schemas.microsoft.com/office/drawing/2014/main" id="{6FB5A0E4-DAEB-42A5-BFF5-0B2D9C86E990}"/>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3159;p67">
                <a:extLst>
                  <a:ext uri="{FF2B5EF4-FFF2-40B4-BE49-F238E27FC236}">
                    <a16:creationId xmlns:a16="http://schemas.microsoft.com/office/drawing/2014/main" id="{4AE9B475-CF28-4825-B32A-0AAD3EB8FC1A}"/>
                  </a:ext>
                </a:extLst>
              </p:cNvPr>
              <p:cNvGrpSpPr/>
              <p:nvPr/>
            </p:nvGrpSpPr>
            <p:grpSpPr>
              <a:xfrm>
                <a:off x="5439053" y="3699274"/>
                <a:ext cx="31405" cy="26898"/>
                <a:chOff x="5439053" y="3699274"/>
                <a:chExt cx="31405" cy="26898"/>
              </a:xfrm>
            </p:grpSpPr>
            <p:sp>
              <p:nvSpPr>
                <p:cNvPr id="405" name="Google Shape;3160;p67">
                  <a:extLst>
                    <a:ext uri="{FF2B5EF4-FFF2-40B4-BE49-F238E27FC236}">
                      <a16:creationId xmlns:a16="http://schemas.microsoft.com/office/drawing/2014/main" id="{5A651DE2-9055-442B-8DF1-DE54D7D4BE7E}"/>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161;p67">
                  <a:extLst>
                    <a:ext uri="{FF2B5EF4-FFF2-40B4-BE49-F238E27FC236}">
                      <a16:creationId xmlns:a16="http://schemas.microsoft.com/office/drawing/2014/main" id="{543DDF3A-AE7B-4786-8D04-CF78695F1A4C}"/>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3162;p67">
                <a:extLst>
                  <a:ext uri="{FF2B5EF4-FFF2-40B4-BE49-F238E27FC236}">
                    <a16:creationId xmlns:a16="http://schemas.microsoft.com/office/drawing/2014/main" id="{7BA85AAD-C741-48F2-8608-EEF43D5C2B70}"/>
                  </a:ext>
                </a:extLst>
              </p:cNvPr>
              <p:cNvGrpSpPr/>
              <p:nvPr/>
            </p:nvGrpSpPr>
            <p:grpSpPr>
              <a:xfrm>
                <a:off x="5412414" y="3622307"/>
                <a:ext cx="31499" cy="26993"/>
                <a:chOff x="5412414" y="3622307"/>
                <a:chExt cx="31499" cy="26993"/>
              </a:xfrm>
            </p:grpSpPr>
            <p:sp>
              <p:nvSpPr>
                <p:cNvPr id="403" name="Google Shape;3163;p67">
                  <a:extLst>
                    <a:ext uri="{FF2B5EF4-FFF2-40B4-BE49-F238E27FC236}">
                      <a16:creationId xmlns:a16="http://schemas.microsoft.com/office/drawing/2014/main" id="{39F56172-48E7-4AE4-BE22-CE7DA8DBF671}"/>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164;p67">
                  <a:extLst>
                    <a:ext uri="{FF2B5EF4-FFF2-40B4-BE49-F238E27FC236}">
                      <a16:creationId xmlns:a16="http://schemas.microsoft.com/office/drawing/2014/main" id="{A5A3279D-81BC-4FE3-B37E-5613B7EDB9C9}"/>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3165;p67">
                <a:extLst>
                  <a:ext uri="{FF2B5EF4-FFF2-40B4-BE49-F238E27FC236}">
                    <a16:creationId xmlns:a16="http://schemas.microsoft.com/office/drawing/2014/main" id="{AC667B6B-C12B-41DF-8BE9-08D3DC9BFF9E}"/>
                  </a:ext>
                </a:extLst>
              </p:cNvPr>
              <p:cNvGrpSpPr/>
              <p:nvPr/>
            </p:nvGrpSpPr>
            <p:grpSpPr>
              <a:xfrm>
                <a:off x="5476254" y="3473949"/>
                <a:ext cx="26835" cy="26930"/>
                <a:chOff x="5476254" y="3473949"/>
                <a:chExt cx="26835" cy="26930"/>
              </a:xfrm>
            </p:grpSpPr>
            <p:sp>
              <p:nvSpPr>
                <p:cNvPr id="401" name="Google Shape;3166;p67">
                  <a:extLst>
                    <a:ext uri="{FF2B5EF4-FFF2-40B4-BE49-F238E27FC236}">
                      <a16:creationId xmlns:a16="http://schemas.microsoft.com/office/drawing/2014/main" id="{603CFD3F-48F0-4FB2-98D4-7E684339C290}"/>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167;p67">
                  <a:extLst>
                    <a:ext uri="{FF2B5EF4-FFF2-40B4-BE49-F238E27FC236}">
                      <a16:creationId xmlns:a16="http://schemas.microsoft.com/office/drawing/2014/main" id="{87CE4BCD-C626-4A2E-9D34-75F6C4F22AB0}"/>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3168;p67">
                <a:extLst>
                  <a:ext uri="{FF2B5EF4-FFF2-40B4-BE49-F238E27FC236}">
                    <a16:creationId xmlns:a16="http://schemas.microsoft.com/office/drawing/2014/main" id="{27732CF7-DF42-4D9E-AFB4-8EC441673779}"/>
                  </a:ext>
                </a:extLst>
              </p:cNvPr>
              <p:cNvGrpSpPr/>
              <p:nvPr/>
            </p:nvGrpSpPr>
            <p:grpSpPr>
              <a:xfrm>
                <a:off x="5564547" y="3481594"/>
                <a:ext cx="31397" cy="26898"/>
                <a:chOff x="5564547" y="3481594"/>
                <a:chExt cx="31397" cy="26898"/>
              </a:xfrm>
            </p:grpSpPr>
            <p:sp>
              <p:nvSpPr>
                <p:cNvPr id="399" name="Google Shape;3169;p67">
                  <a:extLst>
                    <a:ext uri="{FF2B5EF4-FFF2-40B4-BE49-F238E27FC236}">
                      <a16:creationId xmlns:a16="http://schemas.microsoft.com/office/drawing/2014/main" id="{F06DC7F3-FDEA-4F8D-8E17-D7EEF9FE177F}"/>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170;p67">
                  <a:extLst>
                    <a:ext uri="{FF2B5EF4-FFF2-40B4-BE49-F238E27FC236}">
                      <a16:creationId xmlns:a16="http://schemas.microsoft.com/office/drawing/2014/main" id="{DFB38B4B-22CC-4AD3-BB7F-5A2A7C43BC51}"/>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3171;p67">
                <a:extLst>
                  <a:ext uri="{FF2B5EF4-FFF2-40B4-BE49-F238E27FC236}">
                    <a16:creationId xmlns:a16="http://schemas.microsoft.com/office/drawing/2014/main" id="{14B50043-C63B-4086-AB09-D93C8751BB81}"/>
                  </a:ext>
                </a:extLst>
              </p:cNvPr>
              <p:cNvGrpSpPr/>
              <p:nvPr/>
            </p:nvGrpSpPr>
            <p:grpSpPr>
              <a:xfrm>
                <a:off x="5534101" y="3470174"/>
                <a:ext cx="31397" cy="26906"/>
                <a:chOff x="5534101" y="3470174"/>
                <a:chExt cx="31397" cy="26906"/>
              </a:xfrm>
            </p:grpSpPr>
            <p:sp>
              <p:nvSpPr>
                <p:cNvPr id="397" name="Google Shape;3172;p67">
                  <a:extLst>
                    <a:ext uri="{FF2B5EF4-FFF2-40B4-BE49-F238E27FC236}">
                      <a16:creationId xmlns:a16="http://schemas.microsoft.com/office/drawing/2014/main" id="{EA1F2264-318C-4732-A569-16F1B1ADF723}"/>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173;p67">
                  <a:extLst>
                    <a:ext uri="{FF2B5EF4-FFF2-40B4-BE49-F238E27FC236}">
                      <a16:creationId xmlns:a16="http://schemas.microsoft.com/office/drawing/2014/main" id="{266B280D-0F6D-4CC5-BB9F-099B3C9A37F7}"/>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3174;p67">
                <a:extLst>
                  <a:ext uri="{FF2B5EF4-FFF2-40B4-BE49-F238E27FC236}">
                    <a16:creationId xmlns:a16="http://schemas.microsoft.com/office/drawing/2014/main" id="{03FB4E30-FEAC-4C65-84E9-401A7DC29F9C}"/>
                  </a:ext>
                </a:extLst>
              </p:cNvPr>
              <p:cNvGrpSpPr/>
              <p:nvPr/>
            </p:nvGrpSpPr>
            <p:grpSpPr>
              <a:xfrm>
                <a:off x="5610879" y="3314486"/>
                <a:ext cx="31499" cy="26938"/>
                <a:chOff x="5610879" y="3314486"/>
                <a:chExt cx="31499" cy="26938"/>
              </a:xfrm>
            </p:grpSpPr>
            <p:sp>
              <p:nvSpPr>
                <p:cNvPr id="395" name="Google Shape;3175;p67">
                  <a:extLst>
                    <a:ext uri="{FF2B5EF4-FFF2-40B4-BE49-F238E27FC236}">
                      <a16:creationId xmlns:a16="http://schemas.microsoft.com/office/drawing/2014/main" id="{B7ED1D6F-AADE-4CDD-A9AF-6CC1376BD781}"/>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176;p67">
                  <a:extLst>
                    <a:ext uri="{FF2B5EF4-FFF2-40B4-BE49-F238E27FC236}">
                      <a16:creationId xmlns:a16="http://schemas.microsoft.com/office/drawing/2014/main" id="{D65FF5DE-E870-4861-ADAA-8798C950AADB}"/>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3177;p67">
                <a:extLst>
                  <a:ext uri="{FF2B5EF4-FFF2-40B4-BE49-F238E27FC236}">
                    <a16:creationId xmlns:a16="http://schemas.microsoft.com/office/drawing/2014/main" id="{EBD17D7F-01E3-4802-B01A-3D4F2143DC74}"/>
                  </a:ext>
                </a:extLst>
              </p:cNvPr>
              <p:cNvGrpSpPr/>
              <p:nvPr/>
            </p:nvGrpSpPr>
            <p:grpSpPr>
              <a:xfrm>
                <a:off x="4834525" y="3501382"/>
                <a:ext cx="31499" cy="26898"/>
                <a:chOff x="4834525" y="3501382"/>
                <a:chExt cx="31499" cy="26898"/>
              </a:xfrm>
            </p:grpSpPr>
            <p:sp>
              <p:nvSpPr>
                <p:cNvPr id="393" name="Google Shape;3178;p67">
                  <a:extLst>
                    <a:ext uri="{FF2B5EF4-FFF2-40B4-BE49-F238E27FC236}">
                      <a16:creationId xmlns:a16="http://schemas.microsoft.com/office/drawing/2014/main" id="{45C06B5A-51F2-4F96-A45A-CD614AF56D37}"/>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179;p67">
                  <a:extLst>
                    <a:ext uri="{FF2B5EF4-FFF2-40B4-BE49-F238E27FC236}">
                      <a16:creationId xmlns:a16="http://schemas.microsoft.com/office/drawing/2014/main" id="{E58754F7-D9B6-4619-96C8-E8B49486E780}"/>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3180;p67">
                <a:extLst>
                  <a:ext uri="{FF2B5EF4-FFF2-40B4-BE49-F238E27FC236}">
                    <a16:creationId xmlns:a16="http://schemas.microsoft.com/office/drawing/2014/main" id="{5C1976C7-8247-4D32-A6F8-E605987779AD}"/>
                  </a:ext>
                </a:extLst>
              </p:cNvPr>
              <p:cNvGrpSpPr/>
              <p:nvPr/>
            </p:nvGrpSpPr>
            <p:grpSpPr>
              <a:xfrm>
                <a:off x="4898460" y="3580158"/>
                <a:ext cx="31405" cy="26898"/>
                <a:chOff x="4898460" y="3580158"/>
                <a:chExt cx="31405" cy="26898"/>
              </a:xfrm>
            </p:grpSpPr>
            <p:sp>
              <p:nvSpPr>
                <p:cNvPr id="391" name="Google Shape;3181;p67">
                  <a:extLst>
                    <a:ext uri="{FF2B5EF4-FFF2-40B4-BE49-F238E27FC236}">
                      <a16:creationId xmlns:a16="http://schemas.microsoft.com/office/drawing/2014/main" id="{0BA88886-065D-43D8-B990-0770F13FA52D}"/>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182;p67">
                  <a:extLst>
                    <a:ext uri="{FF2B5EF4-FFF2-40B4-BE49-F238E27FC236}">
                      <a16:creationId xmlns:a16="http://schemas.microsoft.com/office/drawing/2014/main" id="{6552D960-9198-45D9-B249-9DE1F7D4E997}"/>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3183;p67">
                <a:extLst>
                  <a:ext uri="{FF2B5EF4-FFF2-40B4-BE49-F238E27FC236}">
                    <a16:creationId xmlns:a16="http://schemas.microsoft.com/office/drawing/2014/main" id="{3D43E951-8CC8-41E2-9FFF-E05223AE646C}"/>
                  </a:ext>
                </a:extLst>
              </p:cNvPr>
              <p:cNvGrpSpPr/>
              <p:nvPr/>
            </p:nvGrpSpPr>
            <p:grpSpPr>
              <a:xfrm>
                <a:off x="4882667" y="3608032"/>
                <a:ext cx="31499" cy="27001"/>
                <a:chOff x="4882667" y="3608032"/>
                <a:chExt cx="31499" cy="27001"/>
              </a:xfrm>
            </p:grpSpPr>
            <p:sp>
              <p:nvSpPr>
                <p:cNvPr id="389" name="Google Shape;3184;p67">
                  <a:extLst>
                    <a:ext uri="{FF2B5EF4-FFF2-40B4-BE49-F238E27FC236}">
                      <a16:creationId xmlns:a16="http://schemas.microsoft.com/office/drawing/2014/main" id="{40500A01-B065-404F-A887-7C58F688CDEE}"/>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185;p67">
                  <a:extLst>
                    <a:ext uri="{FF2B5EF4-FFF2-40B4-BE49-F238E27FC236}">
                      <a16:creationId xmlns:a16="http://schemas.microsoft.com/office/drawing/2014/main" id="{D5D88B58-0197-4072-BB11-8BE5212861F6}"/>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3186;p67">
                <a:extLst>
                  <a:ext uri="{FF2B5EF4-FFF2-40B4-BE49-F238E27FC236}">
                    <a16:creationId xmlns:a16="http://schemas.microsoft.com/office/drawing/2014/main" id="{9AA6DEC6-1DF5-41FD-A7E5-EE400FBFE9A7}"/>
                  </a:ext>
                </a:extLst>
              </p:cNvPr>
              <p:cNvGrpSpPr/>
              <p:nvPr/>
            </p:nvGrpSpPr>
            <p:grpSpPr>
              <a:xfrm>
                <a:off x="4843373" y="3631407"/>
                <a:ext cx="16273" cy="16186"/>
                <a:chOff x="4843373" y="3631407"/>
                <a:chExt cx="16273" cy="16186"/>
              </a:xfrm>
            </p:grpSpPr>
            <p:sp>
              <p:nvSpPr>
                <p:cNvPr id="387" name="Google Shape;3187;p67">
                  <a:extLst>
                    <a:ext uri="{FF2B5EF4-FFF2-40B4-BE49-F238E27FC236}">
                      <a16:creationId xmlns:a16="http://schemas.microsoft.com/office/drawing/2014/main" id="{56FF002E-C962-4535-8759-0DDB2782F06E}"/>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188;p67">
                  <a:extLst>
                    <a:ext uri="{FF2B5EF4-FFF2-40B4-BE49-F238E27FC236}">
                      <a16:creationId xmlns:a16="http://schemas.microsoft.com/office/drawing/2014/main" id="{0936B826-9DA8-4585-988E-79EC5FFC2EFE}"/>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3189;p67">
                <a:extLst>
                  <a:ext uri="{FF2B5EF4-FFF2-40B4-BE49-F238E27FC236}">
                    <a16:creationId xmlns:a16="http://schemas.microsoft.com/office/drawing/2014/main" id="{1C80436F-C38D-47F1-8FE4-8A48558EDACC}"/>
                  </a:ext>
                </a:extLst>
              </p:cNvPr>
              <p:cNvGrpSpPr/>
              <p:nvPr/>
            </p:nvGrpSpPr>
            <p:grpSpPr>
              <a:xfrm>
                <a:off x="4727773" y="3591578"/>
                <a:ext cx="31499" cy="26898"/>
                <a:chOff x="4727773" y="3591578"/>
                <a:chExt cx="31499" cy="26898"/>
              </a:xfrm>
            </p:grpSpPr>
            <p:sp>
              <p:nvSpPr>
                <p:cNvPr id="385" name="Google Shape;3190;p67">
                  <a:extLst>
                    <a:ext uri="{FF2B5EF4-FFF2-40B4-BE49-F238E27FC236}">
                      <a16:creationId xmlns:a16="http://schemas.microsoft.com/office/drawing/2014/main" id="{B6E94153-FF49-4082-8367-AF3F5FE80705}"/>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191;p67">
                  <a:extLst>
                    <a:ext uri="{FF2B5EF4-FFF2-40B4-BE49-F238E27FC236}">
                      <a16:creationId xmlns:a16="http://schemas.microsoft.com/office/drawing/2014/main" id="{56EA6329-ED09-4426-A204-F9343261F7DF}"/>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192;p67">
                <a:extLst>
                  <a:ext uri="{FF2B5EF4-FFF2-40B4-BE49-F238E27FC236}">
                    <a16:creationId xmlns:a16="http://schemas.microsoft.com/office/drawing/2014/main" id="{9BE723C2-ED4C-44AC-891B-8D0088ACABCD}"/>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93;p67">
                <a:extLst>
                  <a:ext uri="{FF2B5EF4-FFF2-40B4-BE49-F238E27FC236}">
                    <a16:creationId xmlns:a16="http://schemas.microsoft.com/office/drawing/2014/main" id="{43AC1BC9-F23C-406C-985E-6590C9BDDCB7}"/>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194;p67">
                <a:extLst>
                  <a:ext uri="{FF2B5EF4-FFF2-40B4-BE49-F238E27FC236}">
                    <a16:creationId xmlns:a16="http://schemas.microsoft.com/office/drawing/2014/main" id="{2E999D4E-1C5D-4A40-9432-BBCF6955C4EE}"/>
                  </a:ext>
                </a:extLst>
              </p:cNvPr>
              <p:cNvGrpSpPr/>
              <p:nvPr/>
            </p:nvGrpSpPr>
            <p:grpSpPr>
              <a:xfrm>
                <a:off x="4609421" y="3577398"/>
                <a:ext cx="31499" cy="27001"/>
                <a:chOff x="4609421" y="3577398"/>
                <a:chExt cx="31499" cy="27001"/>
              </a:xfrm>
            </p:grpSpPr>
            <p:sp>
              <p:nvSpPr>
                <p:cNvPr id="383" name="Google Shape;3195;p67">
                  <a:extLst>
                    <a:ext uri="{FF2B5EF4-FFF2-40B4-BE49-F238E27FC236}">
                      <a16:creationId xmlns:a16="http://schemas.microsoft.com/office/drawing/2014/main" id="{A673ED72-7BF7-4BE0-B97C-D6050F7B6AB4}"/>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196;p67">
                  <a:extLst>
                    <a:ext uri="{FF2B5EF4-FFF2-40B4-BE49-F238E27FC236}">
                      <a16:creationId xmlns:a16="http://schemas.microsoft.com/office/drawing/2014/main" id="{A8FCF9EC-7876-4B72-9A15-5250108CBE55}"/>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197;p67">
                <a:extLst>
                  <a:ext uri="{FF2B5EF4-FFF2-40B4-BE49-F238E27FC236}">
                    <a16:creationId xmlns:a16="http://schemas.microsoft.com/office/drawing/2014/main" id="{0592820D-42C8-4113-A13D-6ED5CCC52154}"/>
                  </a:ext>
                </a:extLst>
              </p:cNvPr>
              <p:cNvGrpSpPr/>
              <p:nvPr/>
            </p:nvGrpSpPr>
            <p:grpSpPr>
              <a:xfrm>
                <a:off x="4649289" y="3577398"/>
                <a:ext cx="31499" cy="27001"/>
                <a:chOff x="4649289" y="3577398"/>
                <a:chExt cx="31499" cy="27001"/>
              </a:xfrm>
            </p:grpSpPr>
            <p:sp>
              <p:nvSpPr>
                <p:cNvPr id="381" name="Google Shape;3198;p67">
                  <a:extLst>
                    <a:ext uri="{FF2B5EF4-FFF2-40B4-BE49-F238E27FC236}">
                      <a16:creationId xmlns:a16="http://schemas.microsoft.com/office/drawing/2014/main" id="{A672E6F9-13F5-450C-8D21-0FDBA59E7A43}"/>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199;p67">
                  <a:extLst>
                    <a:ext uri="{FF2B5EF4-FFF2-40B4-BE49-F238E27FC236}">
                      <a16:creationId xmlns:a16="http://schemas.microsoft.com/office/drawing/2014/main" id="{3E915EA5-CD3B-4B9A-A083-7B73EB904BDB}"/>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200;p67">
                <a:extLst>
                  <a:ext uri="{FF2B5EF4-FFF2-40B4-BE49-F238E27FC236}">
                    <a16:creationId xmlns:a16="http://schemas.microsoft.com/office/drawing/2014/main" id="{A5568C14-FA6F-4235-93A5-9B84C9B32247}"/>
                  </a:ext>
                </a:extLst>
              </p:cNvPr>
              <p:cNvGrpSpPr/>
              <p:nvPr/>
            </p:nvGrpSpPr>
            <p:grpSpPr>
              <a:xfrm>
                <a:off x="4605614" y="3639523"/>
                <a:ext cx="31499" cy="26906"/>
                <a:chOff x="4605614" y="3639523"/>
                <a:chExt cx="31499" cy="26906"/>
              </a:xfrm>
            </p:grpSpPr>
            <p:sp>
              <p:nvSpPr>
                <p:cNvPr id="379" name="Google Shape;3201;p67">
                  <a:extLst>
                    <a:ext uri="{FF2B5EF4-FFF2-40B4-BE49-F238E27FC236}">
                      <a16:creationId xmlns:a16="http://schemas.microsoft.com/office/drawing/2014/main" id="{E7B837E3-4747-4B1E-BA13-552CC6D6678E}"/>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202;p67">
                  <a:extLst>
                    <a:ext uri="{FF2B5EF4-FFF2-40B4-BE49-F238E27FC236}">
                      <a16:creationId xmlns:a16="http://schemas.microsoft.com/office/drawing/2014/main" id="{D5A4FD3C-9711-48F2-9B4D-58B3DBDA5137}"/>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203;p67">
                <a:extLst>
                  <a:ext uri="{FF2B5EF4-FFF2-40B4-BE49-F238E27FC236}">
                    <a16:creationId xmlns:a16="http://schemas.microsoft.com/office/drawing/2014/main" id="{48DDEFC1-07E7-487E-B67F-FA03F66CCA03}"/>
                  </a:ext>
                </a:extLst>
              </p:cNvPr>
              <p:cNvGrpSpPr/>
              <p:nvPr/>
            </p:nvGrpSpPr>
            <p:grpSpPr>
              <a:xfrm>
                <a:off x="4785149" y="3618846"/>
                <a:ext cx="26930" cy="26843"/>
                <a:chOff x="4785149" y="3618846"/>
                <a:chExt cx="26930" cy="26843"/>
              </a:xfrm>
            </p:grpSpPr>
            <p:sp>
              <p:nvSpPr>
                <p:cNvPr id="377" name="Google Shape;3204;p67">
                  <a:extLst>
                    <a:ext uri="{FF2B5EF4-FFF2-40B4-BE49-F238E27FC236}">
                      <a16:creationId xmlns:a16="http://schemas.microsoft.com/office/drawing/2014/main" id="{E08A5072-83A6-4CB1-898A-3451337BC264}"/>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205;p67">
                  <a:extLst>
                    <a:ext uri="{FF2B5EF4-FFF2-40B4-BE49-F238E27FC236}">
                      <a16:creationId xmlns:a16="http://schemas.microsoft.com/office/drawing/2014/main" id="{F3E43950-E839-4157-BE91-A7F356CFD80E}"/>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206;p67">
                <a:extLst>
                  <a:ext uri="{FF2B5EF4-FFF2-40B4-BE49-F238E27FC236}">
                    <a16:creationId xmlns:a16="http://schemas.microsoft.com/office/drawing/2014/main" id="{DFAE6108-8057-4381-AF1D-E3CD1558EC53}"/>
                  </a:ext>
                </a:extLst>
              </p:cNvPr>
              <p:cNvGrpSpPr/>
              <p:nvPr/>
            </p:nvGrpSpPr>
            <p:grpSpPr>
              <a:xfrm>
                <a:off x="4810167" y="3601567"/>
                <a:ext cx="31405" cy="26898"/>
                <a:chOff x="4810167" y="3601567"/>
                <a:chExt cx="31405" cy="26898"/>
              </a:xfrm>
            </p:grpSpPr>
            <p:sp>
              <p:nvSpPr>
                <p:cNvPr id="375" name="Google Shape;3207;p67">
                  <a:extLst>
                    <a:ext uri="{FF2B5EF4-FFF2-40B4-BE49-F238E27FC236}">
                      <a16:creationId xmlns:a16="http://schemas.microsoft.com/office/drawing/2014/main" id="{CD6A9253-7BE9-4238-9E20-6682AB6ED2B2}"/>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208;p67">
                  <a:extLst>
                    <a:ext uri="{FF2B5EF4-FFF2-40B4-BE49-F238E27FC236}">
                      <a16:creationId xmlns:a16="http://schemas.microsoft.com/office/drawing/2014/main" id="{957AB462-4890-4E6A-9546-922C51B0E6D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209;p67">
                <a:extLst>
                  <a:ext uri="{FF2B5EF4-FFF2-40B4-BE49-F238E27FC236}">
                    <a16:creationId xmlns:a16="http://schemas.microsoft.com/office/drawing/2014/main" id="{7C572408-F816-4E9E-BA48-9CD9359A1B3C}"/>
                  </a:ext>
                </a:extLst>
              </p:cNvPr>
              <p:cNvGrpSpPr/>
              <p:nvPr/>
            </p:nvGrpSpPr>
            <p:grpSpPr>
              <a:xfrm>
                <a:off x="4831002" y="3373230"/>
                <a:ext cx="31405" cy="26898"/>
                <a:chOff x="4831002" y="3373230"/>
                <a:chExt cx="31405" cy="26898"/>
              </a:xfrm>
            </p:grpSpPr>
            <p:sp>
              <p:nvSpPr>
                <p:cNvPr id="373" name="Google Shape;3210;p67">
                  <a:extLst>
                    <a:ext uri="{FF2B5EF4-FFF2-40B4-BE49-F238E27FC236}">
                      <a16:creationId xmlns:a16="http://schemas.microsoft.com/office/drawing/2014/main" id="{E142D650-DBC0-4722-8A67-8F7AA78763A2}"/>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211;p67">
                  <a:extLst>
                    <a:ext uri="{FF2B5EF4-FFF2-40B4-BE49-F238E27FC236}">
                      <a16:creationId xmlns:a16="http://schemas.microsoft.com/office/drawing/2014/main" id="{E85AEF83-CDD6-4FCD-ABA4-58046CFAEDAA}"/>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212;p67">
                <a:extLst>
                  <a:ext uri="{FF2B5EF4-FFF2-40B4-BE49-F238E27FC236}">
                    <a16:creationId xmlns:a16="http://schemas.microsoft.com/office/drawing/2014/main" id="{AB04C975-4A0D-4C49-9D97-7D1205F9B40E}"/>
                  </a:ext>
                </a:extLst>
              </p:cNvPr>
              <p:cNvGrpSpPr/>
              <p:nvPr/>
            </p:nvGrpSpPr>
            <p:grpSpPr>
              <a:xfrm>
                <a:off x="4719311" y="3355054"/>
                <a:ext cx="31499" cy="27001"/>
                <a:chOff x="4719311" y="3355054"/>
                <a:chExt cx="31499" cy="27001"/>
              </a:xfrm>
            </p:grpSpPr>
            <p:sp>
              <p:nvSpPr>
                <p:cNvPr id="371" name="Google Shape;3213;p67">
                  <a:extLst>
                    <a:ext uri="{FF2B5EF4-FFF2-40B4-BE49-F238E27FC236}">
                      <a16:creationId xmlns:a16="http://schemas.microsoft.com/office/drawing/2014/main" id="{881A3C9F-D5CD-478E-A040-D7A5689FA82D}"/>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214;p67">
                  <a:extLst>
                    <a:ext uri="{FF2B5EF4-FFF2-40B4-BE49-F238E27FC236}">
                      <a16:creationId xmlns:a16="http://schemas.microsoft.com/office/drawing/2014/main" id="{9D3C83A6-AD4A-4C0F-8BE8-8F0CA57B5FC3}"/>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215;p67">
                <a:extLst>
                  <a:ext uri="{FF2B5EF4-FFF2-40B4-BE49-F238E27FC236}">
                    <a16:creationId xmlns:a16="http://schemas.microsoft.com/office/drawing/2014/main" id="{CC19CEF0-EC5B-4DB4-A90C-2C5B19C74E36}"/>
                  </a:ext>
                </a:extLst>
              </p:cNvPr>
              <p:cNvGrpSpPr/>
              <p:nvPr/>
            </p:nvGrpSpPr>
            <p:grpSpPr>
              <a:xfrm>
                <a:off x="4798755" y="3450260"/>
                <a:ext cx="26930" cy="26930"/>
                <a:chOff x="4798755" y="3450260"/>
                <a:chExt cx="26930" cy="26930"/>
              </a:xfrm>
            </p:grpSpPr>
            <p:sp>
              <p:nvSpPr>
                <p:cNvPr id="369" name="Google Shape;3216;p67">
                  <a:extLst>
                    <a:ext uri="{FF2B5EF4-FFF2-40B4-BE49-F238E27FC236}">
                      <a16:creationId xmlns:a16="http://schemas.microsoft.com/office/drawing/2014/main" id="{03BAC234-8ED2-4D95-8644-6D80C86FDCB2}"/>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217;p67">
                  <a:extLst>
                    <a:ext uri="{FF2B5EF4-FFF2-40B4-BE49-F238E27FC236}">
                      <a16:creationId xmlns:a16="http://schemas.microsoft.com/office/drawing/2014/main" id="{74F96022-CC9B-4ACC-8266-B25AF32B426C}"/>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218;p67">
                <a:extLst>
                  <a:ext uri="{FF2B5EF4-FFF2-40B4-BE49-F238E27FC236}">
                    <a16:creationId xmlns:a16="http://schemas.microsoft.com/office/drawing/2014/main" id="{416533F6-209E-4E62-8C9A-EC47AA9A8AFF}"/>
                  </a:ext>
                </a:extLst>
              </p:cNvPr>
              <p:cNvGrpSpPr/>
              <p:nvPr/>
            </p:nvGrpSpPr>
            <p:grpSpPr>
              <a:xfrm>
                <a:off x="4645576" y="3467555"/>
                <a:ext cx="31405" cy="26953"/>
                <a:chOff x="4645576" y="3467555"/>
                <a:chExt cx="31405" cy="26953"/>
              </a:xfrm>
            </p:grpSpPr>
            <p:sp>
              <p:nvSpPr>
                <p:cNvPr id="367" name="Google Shape;3219;p67">
                  <a:extLst>
                    <a:ext uri="{FF2B5EF4-FFF2-40B4-BE49-F238E27FC236}">
                      <a16:creationId xmlns:a16="http://schemas.microsoft.com/office/drawing/2014/main" id="{021FA8E8-A189-4021-AABF-A1F406C02BB1}"/>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220;p67">
                  <a:extLst>
                    <a:ext uri="{FF2B5EF4-FFF2-40B4-BE49-F238E27FC236}">
                      <a16:creationId xmlns:a16="http://schemas.microsoft.com/office/drawing/2014/main" id="{1E59BD44-36C8-4665-AF74-8E66F479017D}"/>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221;p67">
                <a:extLst>
                  <a:ext uri="{FF2B5EF4-FFF2-40B4-BE49-F238E27FC236}">
                    <a16:creationId xmlns:a16="http://schemas.microsoft.com/office/drawing/2014/main" id="{EC894323-E86A-4AE0-B9E2-3736B1971B35}"/>
                  </a:ext>
                </a:extLst>
              </p:cNvPr>
              <p:cNvGrpSpPr/>
              <p:nvPr/>
            </p:nvGrpSpPr>
            <p:grpSpPr>
              <a:xfrm>
                <a:off x="4687631" y="3583965"/>
                <a:ext cx="31499" cy="26898"/>
                <a:chOff x="4687631" y="3583965"/>
                <a:chExt cx="31499" cy="26898"/>
              </a:xfrm>
            </p:grpSpPr>
            <p:sp>
              <p:nvSpPr>
                <p:cNvPr id="365" name="Google Shape;3222;p67">
                  <a:extLst>
                    <a:ext uri="{FF2B5EF4-FFF2-40B4-BE49-F238E27FC236}">
                      <a16:creationId xmlns:a16="http://schemas.microsoft.com/office/drawing/2014/main" id="{194F15CA-DDC5-4534-B620-36070296DA42}"/>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223;p67">
                  <a:extLst>
                    <a:ext uri="{FF2B5EF4-FFF2-40B4-BE49-F238E27FC236}">
                      <a16:creationId xmlns:a16="http://schemas.microsoft.com/office/drawing/2014/main" id="{7EDA18E7-46FE-41CF-A627-224A0EEC400B}"/>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224;p67">
                <a:extLst>
                  <a:ext uri="{FF2B5EF4-FFF2-40B4-BE49-F238E27FC236}">
                    <a16:creationId xmlns:a16="http://schemas.microsoft.com/office/drawing/2014/main" id="{5E4BD557-39D3-4213-AF52-223549510986}"/>
                  </a:ext>
                </a:extLst>
              </p:cNvPr>
              <p:cNvGrpSpPr/>
              <p:nvPr/>
            </p:nvGrpSpPr>
            <p:grpSpPr>
              <a:xfrm>
                <a:off x="4719311" y="3471314"/>
                <a:ext cx="31499" cy="27001"/>
                <a:chOff x="4719311" y="3471314"/>
                <a:chExt cx="31499" cy="27001"/>
              </a:xfrm>
            </p:grpSpPr>
            <p:sp>
              <p:nvSpPr>
                <p:cNvPr id="363" name="Google Shape;3225;p67">
                  <a:extLst>
                    <a:ext uri="{FF2B5EF4-FFF2-40B4-BE49-F238E27FC236}">
                      <a16:creationId xmlns:a16="http://schemas.microsoft.com/office/drawing/2014/main" id="{8040A753-05F1-42BD-9EEA-B46F15596DA5}"/>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226;p67">
                  <a:extLst>
                    <a:ext uri="{FF2B5EF4-FFF2-40B4-BE49-F238E27FC236}">
                      <a16:creationId xmlns:a16="http://schemas.microsoft.com/office/drawing/2014/main" id="{2B71371E-8FDF-40B4-882E-CF3CBF5D95D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227;p67">
                <a:extLst>
                  <a:ext uri="{FF2B5EF4-FFF2-40B4-BE49-F238E27FC236}">
                    <a16:creationId xmlns:a16="http://schemas.microsoft.com/office/drawing/2014/main" id="{6F2C4079-564E-4407-9471-4DBBB9BA17D9}"/>
                  </a:ext>
                </a:extLst>
              </p:cNvPr>
              <p:cNvGrpSpPr/>
              <p:nvPr/>
            </p:nvGrpSpPr>
            <p:grpSpPr>
              <a:xfrm>
                <a:off x="4719311" y="3434404"/>
                <a:ext cx="31499" cy="26898"/>
                <a:chOff x="4719311" y="3434404"/>
                <a:chExt cx="31499" cy="26898"/>
              </a:xfrm>
            </p:grpSpPr>
            <p:sp>
              <p:nvSpPr>
                <p:cNvPr id="361" name="Google Shape;3228;p67">
                  <a:extLst>
                    <a:ext uri="{FF2B5EF4-FFF2-40B4-BE49-F238E27FC236}">
                      <a16:creationId xmlns:a16="http://schemas.microsoft.com/office/drawing/2014/main" id="{6367DC08-5010-4E26-9720-781E61485DD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229;p67">
                  <a:extLst>
                    <a:ext uri="{FF2B5EF4-FFF2-40B4-BE49-F238E27FC236}">
                      <a16:creationId xmlns:a16="http://schemas.microsoft.com/office/drawing/2014/main" id="{64A5927B-EE80-46A1-AF4E-97E22F55FC6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230;p67">
                <a:extLst>
                  <a:ext uri="{FF2B5EF4-FFF2-40B4-BE49-F238E27FC236}">
                    <a16:creationId xmlns:a16="http://schemas.microsoft.com/office/drawing/2014/main" id="{6B5D1E62-A944-4DF5-87D5-1B852FB93C58}"/>
                  </a:ext>
                </a:extLst>
              </p:cNvPr>
              <p:cNvGrpSpPr/>
              <p:nvPr/>
            </p:nvGrpSpPr>
            <p:grpSpPr>
              <a:xfrm>
                <a:off x="4768876" y="3401772"/>
                <a:ext cx="31499" cy="26898"/>
                <a:chOff x="4768876" y="3401772"/>
                <a:chExt cx="31499" cy="26898"/>
              </a:xfrm>
            </p:grpSpPr>
            <p:sp>
              <p:nvSpPr>
                <p:cNvPr id="359" name="Google Shape;3231;p67">
                  <a:extLst>
                    <a:ext uri="{FF2B5EF4-FFF2-40B4-BE49-F238E27FC236}">
                      <a16:creationId xmlns:a16="http://schemas.microsoft.com/office/drawing/2014/main" id="{CF793E9C-8CFE-444E-BA6E-08CD6B26E85D}"/>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232;p67">
                  <a:extLst>
                    <a:ext uri="{FF2B5EF4-FFF2-40B4-BE49-F238E27FC236}">
                      <a16:creationId xmlns:a16="http://schemas.microsoft.com/office/drawing/2014/main" id="{004E366D-E751-4E65-8F8A-0BA240E564C4}"/>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233;p67">
                <a:extLst>
                  <a:ext uri="{FF2B5EF4-FFF2-40B4-BE49-F238E27FC236}">
                    <a16:creationId xmlns:a16="http://schemas.microsoft.com/office/drawing/2014/main" id="{56B48BFB-9DF4-4570-A41C-2696BD460E3E}"/>
                  </a:ext>
                </a:extLst>
              </p:cNvPr>
              <p:cNvGrpSpPr/>
              <p:nvPr/>
            </p:nvGrpSpPr>
            <p:grpSpPr>
              <a:xfrm>
                <a:off x="4762214" y="3471377"/>
                <a:ext cx="26938" cy="26938"/>
                <a:chOff x="4762214" y="3471377"/>
                <a:chExt cx="26938" cy="26938"/>
              </a:xfrm>
            </p:grpSpPr>
            <p:sp>
              <p:nvSpPr>
                <p:cNvPr id="357" name="Google Shape;3234;p67">
                  <a:extLst>
                    <a:ext uri="{FF2B5EF4-FFF2-40B4-BE49-F238E27FC236}">
                      <a16:creationId xmlns:a16="http://schemas.microsoft.com/office/drawing/2014/main" id="{DA4768EF-3EE2-4FE2-9663-F762D5A85B3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235;p67">
                  <a:extLst>
                    <a:ext uri="{FF2B5EF4-FFF2-40B4-BE49-F238E27FC236}">
                      <a16:creationId xmlns:a16="http://schemas.microsoft.com/office/drawing/2014/main" id="{4CDF8322-8ECB-4DFD-8483-FC774DC1F4A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236;p67">
                <a:extLst>
                  <a:ext uri="{FF2B5EF4-FFF2-40B4-BE49-F238E27FC236}">
                    <a16:creationId xmlns:a16="http://schemas.microsoft.com/office/drawing/2014/main" id="{5BDB22B5-361B-4A3A-A91D-C5C39A592475}"/>
                  </a:ext>
                </a:extLst>
              </p:cNvPr>
              <p:cNvGrpSpPr/>
              <p:nvPr/>
            </p:nvGrpSpPr>
            <p:grpSpPr>
              <a:xfrm>
                <a:off x="4790473" y="3344782"/>
                <a:ext cx="31405" cy="26898"/>
                <a:chOff x="4790473" y="3344782"/>
                <a:chExt cx="31405" cy="26898"/>
              </a:xfrm>
            </p:grpSpPr>
            <p:sp>
              <p:nvSpPr>
                <p:cNvPr id="355" name="Google Shape;3237;p67">
                  <a:extLst>
                    <a:ext uri="{FF2B5EF4-FFF2-40B4-BE49-F238E27FC236}">
                      <a16:creationId xmlns:a16="http://schemas.microsoft.com/office/drawing/2014/main" id="{2074AB05-37E4-4609-B691-0B1BEC339804}"/>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238;p67">
                  <a:extLst>
                    <a:ext uri="{FF2B5EF4-FFF2-40B4-BE49-F238E27FC236}">
                      <a16:creationId xmlns:a16="http://schemas.microsoft.com/office/drawing/2014/main" id="{C4D6CAAF-265E-49E4-B7B2-6B8AB49FDBBB}"/>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239;p67">
                <a:extLst>
                  <a:ext uri="{FF2B5EF4-FFF2-40B4-BE49-F238E27FC236}">
                    <a16:creationId xmlns:a16="http://schemas.microsoft.com/office/drawing/2014/main" id="{FD41C06B-6E13-45E8-B4F9-8F209CC9DB3E}"/>
                  </a:ext>
                </a:extLst>
              </p:cNvPr>
              <p:cNvGrpSpPr/>
              <p:nvPr/>
            </p:nvGrpSpPr>
            <p:grpSpPr>
              <a:xfrm>
                <a:off x="4823774" y="3950733"/>
                <a:ext cx="37398" cy="32034"/>
                <a:chOff x="4823774" y="3950733"/>
                <a:chExt cx="37398" cy="32034"/>
              </a:xfrm>
            </p:grpSpPr>
            <p:sp>
              <p:nvSpPr>
                <p:cNvPr id="353" name="Google Shape;3240;p67">
                  <a:extLst>
                    <a:ext uri="{FF2B5EF4-FFF2-40B4-BE49-F238E27FC236}">
                      <a16:creationId xmlns:a16="http://schemas.microsoft.com/office/drawing/2014/main" id="{E0D1BB42-A63C-4A37-BC6A-61A2B1C8DA49}"/>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241;p67">
                  <a:extLst>
                    <a:ext uri="{FF2B5EF4-FFF2-40B4-BE49-F238E27FC236}">
                      <a16:creationId xmlns:a16="http://schemas.microsoft.com/office/drawing/2014/main" id="{73AB2B62-9A56-4A76-9E61-341518EC3FF0}"/>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242;p67">
                <a:extLst>
                  <a:ext uri="{FF2B5EF4-FFF2-40B4-BE49-F238E27FC236}">
                    <a16:creationId xmlns:a16="http://schemas.microsoft.com/office/drawing/2014/main" id="{91C79440-89F0-47C9-BD37-DA18EC52C2F4}"/>
                  </a:ext>
                </a:extLst>
              </p:cNvPr>
              <p:cNvGrpSpPr/>
              <p:nvPr/>
            </p:nvGrpSpPr>
            <p:grpSpPr>
              <a:xfrm>
                <a:off x="4823396" y="4110566"/>
                <a:ext cx="31405" cy="26906"/>
                <a:chOff x="4823396" y="4110566"/>
                <a:chExt cx="31405" cy="26906"/>
              </a:xfrm>
            </p:grpSpPr>
            <p:sp>
              <p:nvSpPr>
                <p:cNvPr id="351" name="Google Shape;3243;p67">
                  <a:extLst>
                    <a:ext uri="{FF2B5EF4-FFF2-40B4-BE49-F238E27FC236}">
                      <a16:creationId xmlns:a16="http://schemas.microsoft.com/office/drawing/2014/main" id="{CF1A485D-C459-4BB3-90F9-B7FEE236680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244;p67">
                  <a:extLst>
                    <a:ext uri="{FF2B5EF4-FFF2-40B4-BE49-F238E27FC236}">
                      <a16:creationId xmlns:a16="http://schemas.microsoft.com/office/drawing/2014/main" id="{AF0D49BD-455D-4EAE-90C8-40763D3A6557}"/>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245;p67">
                <a:extLst>
                  <a:ext uri="{FF2B5EF4-FFF2-40B4-BE49-F238E27FC236}">
                    <a16:creationId xmlns:a16="http://schemas.microsoft.com/office/drawing/2014/main" id="{385A13BA-786A-4295-A978-A0F309D196A2}"/>
                  </a:ext>
                </a:extLst>
              </p:cNvPr>
              <p:cNvGrpSpPr/>
              <p:nvPr/>
            </p:nvGrpSpPr>
            <p:grpSpPr>
              <a:xfrm>
                <a:off x="4838332" y="3821150"/>
                <a:ext cx="31499" cy="26898"/>
                <a:chOff x="4838332" y="3821150"/>
                <a:chExt cx="31499" cy="26898"/>
              </a:xfrm>
            </p:grpSpPr>
            <p:sp>
              <p:nvSpPr>
                <p:cNvPr id="349" name="Google Shape;3246;p67">
                  <a:extLst>
                    <a:ext uri="{FF2B5EF4-FFF2-40B4-BE49-F238E27FC236}">
                      <a16:creationId xmlns:a16="http://schemas.microsoft.com/office/drawing/2014/main" id="{DE9DEC00-A8E2-4368-8EB5-71E559D0E17C}"/>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247;p67">
                  <a:extLst>
                    <a:ext uri="{FF2B5EF4-FFF2-40B4-BE49-F238E27FC236}">
                      <a16:creationId xmlns:a16="http://schemas.microsoft.com/office/drawing/2014/main" id="{8D65707B-4AEB-43DF-86E4-D10235EE3C9C}"/>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48;p67">
                <a:extLst>
                  <a:ext uri="{FF2B5EF4-FFF2-40B4-BE49-F238E27FC236}">
                    <a16:creationId xmlns:a16="http://schemas.microsoft.com/office/drawing/2014/main" id="{7C6F9E8B-EC55-4416-B586-2C9A8F433777}"/>
                  </a:ext>
                </a:extLst>
              </p:cNvPr>
              <p:cNvGrpSpPr/>
              <p:nvPr/>
            </p:nvGrpSpPr>
            <p:grpSpPr>
              <a:xfrm>
                <a:off x="4661275" y="3815007"/>
                <a:ext cx="36824" cy="31523"/>
                <a:chOff x="4661275" y="3815007"/>
                <a:chExt cx="36824" cy="31523"/>
              </a:xfrm>
            </p:grpSpPr>
            <p:sp>
              <p:nvSpPr>
                <p:cNvPr id="347" name="Google Shape;3249;p67">
                  <a:extLst>
                    <a:ext uri="{FF2B5EF4-FFF2-40B4-BE49-F238E27FC236}">
                      <a16:creationId xmlns:a16="http://schemas.microsoft.com/office/drawing/2014/main" id="{AF6B0147-091C-44FD-9A49-EB1B4CA69BF2}"/>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250;p67">
                  <a:extLst>
                    <a:ext uri="{FF2B5EF4-FFF2-40B4-BE49-F238E27FC236}">
                      <a16:creationId xmlns:a16="http://schemas.microsoft.com/office/drawing/2014/main" id="{C438AFBE-DF9F-4779-8685-112E1A49511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51;p67">
                <a:extLst>
                  <a:ext uri="{FF2B5EF4-FFF2-40B4-BE49-F238E27FC236}">
                    <a16:creationId xmlns:a16="http://schemas.microsoft.com/office/drawing/2014/main" id="{37FFAFC2-618C-4986-8DAC-730BB6455E36}"/>
                  </a:ext>
                </a:extLst>
              </p:cNvPr>
              <p:cNvGrpSpPr/>
              <p:nvPr/>
            </p:nvGrpSpPr>
            <p:grpSpPr>
              <a:xfrm>
                <a:off x="4558998" y="3851037"/>
                <a:ext cx="33591" cy="28699"/>
                <a:chOff x="4558998" y="3851037"/>
                <a:chExt cx="33591" cy="28699"/>
              </a:xfrm>
            </p:grpSpPr>
            <p:sp>
              <p:nvSpPr>
                <p:cNvPr id="345" name="Google Shape;3252;p67">
                  <a:extLst>
                    <a:ext uri="{FF2B5EF4-FFF2-40B4-BE49-F238E27FC236}">
                      <a16:creationId xmlns:a16="http://schemas.microsoft.com/office/drawing/2014/main" id="{6146266F-9FF6-4260-B130-4F6C950B6724}"/>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253;p67">
                  <a:extLst>
                    <a:ext uri="{FF2B5EF4-FFF2-40B4-BE49-F238E27FC236}">
                      <a16:creationId xmlns:a16="http://schemas.microsoft.com/office/drawing/2014/main" id="{13BCBAF0-6146-47B8-A917-25CE72BE6D4D}"/>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54;p67">
                <a:extLst>
                  <a:ext uri="{FF2B5EF4-FFF2-40B4-BE49-F238E27FC236}">
                    <a16:creationId xmlns:a16="http://schemas.microsoft.com/office/drawing/2014/main" id="{50A754C7-24A2-41EC-99DD-EA089F12F02A}"/>
                  </a:ext>
                </a:extLst>
              </p:cNvPr>
              <p:cNvGrpSpPr/>
              <p:nvPr/>
            </p:nvGrpSpPr>
            <p:grpSpPr>
              <a:xfrm>
                <a:off x="4696762" y="3638587"/>
                <a:ext cx="33591" cy="28794"/>
                <a:chOff x="4696762" y="3638587"/>
                <a:chExt cx="33591" cy="28794"/>
              </a:xfrm>
            </p:grpSpPr>
            <p:sp>
              <p:nvSpPr>
                <p:cNvPr id="343" name="Google Shape;3255;p67">
                  <a:extLst>
                    <a:ext uri="{FF2B5EF4-FFF2-40B4-BE49-F238E27FC236}">
                      <a16:creationId xmlns:a16="http://schemas.microsoft.com/office/drawing/2014/main" id="{E4C0CCAD-F64D-4C0C-A457-FD1E0F9A7716}"/>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256;p67">
                  <a:extLst>
                    <a:ext uri="{FF2B5EF4-FFF2-40B4-BE49-F238E27FC236}">
                      <a16:creationId xmlns:a16="http://schemas.microsoft.com/office/drawing/2014/main" id="{7F753F61-5B44-41C5-B13F-10ACDFDA633A}"/>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57;p67">
                <a:extLst>
                  <a:ext uri="{FF2B5EF4-FFF2-40B4-BE49-F238E27FC236}">
                    <a16:creationId xmlns:a16="http://schemas.microsoft.com/office/drawing/2014/main" id="{5B330DBB-925B-428F-B3F3-EF7DE4CBC8A2}"/>
                  </a:ext>
                </a:extLst>
              </p:cNvPr>
              <p:cNvGrpSpPr/>
              <p:nvPr/>
            </p:nvGrpSpPr>
            <p:grpSpPr>
              <a:xfrm>
                <a:off x="4929479" y="3939140"/>
                <a:ext cx="33497" cy="28692"/>
                <a:chOff x="4929479" y="3939140"/>
                <a:chExt cx="33497" cy="28692"/>
              </a:xfrm>
            </p:grpSpPr>
            <p:sp>
              <p:nvSpPr>
                <p:cNvPr id="341" name="Google Shape;3258;p67">
                  <a:extLst>
                    <a:ext uri="{FF2B5EF4-FFF2-40B4-BE49-F238E27FC236}">
                      <a16:creationId xmlns:a16="http://schemas.microsoft.com/office/drawing/2014/main" id="{8790DC16-3951-49C1-A658-E6120C9A24F6}"/>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259;p67">
                  <a:extLst>
                    <a:ext uri="{FF2B5EF4-FFF2-40B4-BE49-F238E27FC236}">
                      <a16:creationId xmlns:a16="http://schemas.microsoft.com/office/drawing/2014/main" id="{15275B33-D060-45E1-9975-5BCB7E5A9E34}"/>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60;p67">
                <a:extLst>
                  <a:ext uri="{FF2B5EF4-FFF2-40B4-BE49-F238E27FC236}">
                    <a16:creationId xmlns:a16="http://schemas.microsoft.com/office/drawing/2014/main" id="{91D52884-71BA-49A7-9FA0-9E5FC24785F9}"/>
                  </a:ext>
                </a:extLst>
              </p:cNvPr>
              <p:cNvGrpSpPr/>
              <p:nvPr/>
            </p:nvGrpSpPr>
            <p:grpSpPr>
              <a:xfrm>
                <a:off x="4907119" y="3986039"/>
                <a:ext cx="33497" cy="28699"/>
                <a:chOff x="4907119" y="3986039"/>
                <a:chExt cx="33497" cy="28699"/>
              </a:xfrm>
            </p:grpSpPr>
            <p:sp>
              <p:nvSpPr>
                <p:cNvPr id="339" name="Google Shape;3261;p67">
                  <a:extLst>
                    <a:ext uri="{FF2B5EF4-FFF2-40B4-BE49-F238E27FC236}">
                      <a16:creationId xmlns:a16="http://schemas.microsoft.com/office/drawing/2014/main" id="{3AA50C04-8F0A-4BB2-B84F-843A5FC27338}"/>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262;p67">
                  <a:extLst>
                    <a:ext uri="{FF2B5EF4-FFF2-40B4-BE49-F238E27FC236}">
                      <a16:creationId xmlns:a16="http://schemas.microsoft.com/office/drawing/2014/main" id="{84D3BE23-DB2B-4B85-9520-D918EC3953AC}"/>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63;p67">
                <a:extLst>
                  <a:ext uri="{FF2B5EF4-FFF2-40B4-BE49-F238E27FC236}">
                    <a16:creationId xmlns:a16="http://schemas.microsoft.com/office/drawing/2014/main" id="{8D45A13B-7E92-4E31-872D-C6B43D660C67}"/>
                  </a:ext>
                </a:extLst>
              </p:cNvPr>
              <p:cNvGrpSpPr/>
              <p:nvPr/>
            </p:nvGrpSpPr>
            <p:grpSpPr>
              <a:xfrm>
                <a:off x="4911783" y="4048102"/>
                <a:ext cx="33591" cy="28762"/>
                <a:chOff x="4911783" y="4048102"/>
                <a:chExt cx="33591" cy="28762"/>
              </a:xfrm>
            </p:grpSpPr>
            <p:sp>
              <p:nvSpPr>
                <p:cNvPr id="337" name="Google Shape;3264;p67">
                  <a:extLst>
                    <a:ext uri="{FF2B5EF4-FFF2-40B4-BE49-F238E27FC236}">
                      <a16:creationId xmlns:a16="http://schemas.microsoft.com/office/drawing/2014/main" id="{18E791F2-F0B0-427C-9417-45A2A94662B6}"/>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265;p67">
                  <a:extLst>
                    <a:ext uri="{FF2B5EF4-FFF2-40B4-BE49-F238E27FC236}">
                      <a16:creationId xmlns:a16="http://schemas.microsoft.com/office/drawing/2014/main" id="{5B22AE8A-732A-435C-BD8A-2C897F6979C5}"/>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6;p67">
                <a:extLst>
                  <a:ext uri="{FF2B5EF4-FFF2-40B4-BE49-F238E27FC236}">
                    <a16:creationId xmlns:a16="http://schemas.microsoft.com/office/drawing/2014/main" id="{6A40FC79-4231-42C9-A05F-815D077720BA}"/>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67;p67">
                <a:extLst>
                  <a:ext uri="{FF2B5EF4-FFF2-40B4-BE49-F238E27FC236}">
                    <a16:creationId xmlns:a16="http://schemas.microsoft.com/office/drawing/2014/main" id="{D44F5C0C-13BB-41DA-86E1-306452E67B7A}"/>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68;p67">
                <a:extLst>
                  <a:ext uri="{FF2B5EF4-FFF2-40B4-BE49-F238E27FC236}">
                    <a16:creationId xmlns:a16="http://schemas.microsoft.com/office/drawing/2014/main" id="{1B00096E-0D50-4514-94EB-86ECFDA87EE7}"/>
                  </a:ext>
                </a:extLst>
              </p:cNvPr>
              <p:cNvGrpSpPr/>
              <p:nvPr/>
            </p:nvGrpSpPr>
            <p:grpSpPr>
              <a:xfrm>
                <a:off x="4762623" y="3837847"/>
                <a:ext cx="42416" cy="36273"/>
                <a:chOff x="4762623" y="3837847"/>
                <a:chExt cx="42416" cy="36273"/>
              </a:xfrm>
            </p:grpSpPr>
            <p:sp>
              <p:nvSpPr>
                <p:cNvPr id="335" name="Google Shape;3269;p67">
                  <a:extLst>
                    <a:ext uri="{FF2B5EF4-FFF2-40B4-BE49-F238E27FC236}">
                      <a16:creationId xmlns:a16="http://schemas.microsoft.com/office/drawing/2014/main" id="{CBB0D3D6-19D6-401B-98DE-0D15E5E9B458}"/>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270;p67">
                  <a:extLst>
                    <a:ext uri="{FF2B5EF4-FFF2-40B4-BE49-F238E27FC236}">
                      <a16:creationId xmlns:a16="http://schemas.microsoft.com/office/drawing/2014/main" id="{5B9F9C3C-CCA0-4C19-A293-26C9735E8842}"/>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71;p67">
                <a:extLst>
                  <a:ext uri="{FF2B5EF4-FFF2-40B4-BE49-F238E27FC236}">
                    <a16:creationId xmlns:a16="http://schemas.microsoft.com/office/drawing/2014/main" id="{811BFC68-3BB8-4D3E-9D34-849B4584A2E9}"/>
                  </a:ext>
                </a:extLst>
              </p:cNvPr>
              <p:cNvGrpSpPr/>
              <p:nvPr/>
            </p:nvGrpSpPr>
            <p:grpSpPr>
              <a:xfrm>
                <a:off x="4746044" y="4104966"/>
                <a:ext cx="33497" cy="28699"/>
                <a:chOff x="4746044" y="4104966"/>
                <a:chExt cx="33497" cy="28699"/>
              </a:xfrm>
            </p:grpSpPr>
            <p:sp>
              <p:nvSpPr>
                <p:cNvPr id="333" name="Google Shape;3272;p67">
                  <a:extLst>
                    <a:ext uri="{FF2B5EF4-FFF2-40B4-BE49-F238E27FC236}">
                      <a16:creationId xmlns:a16="http://schemas.microsoft.com/office/drawing/2014/main" id="{03557EBA-A7A6-4AF2-A45A-3EC982C967B7}"/>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273;p67">
                  <a:extLst>
                    <a:ext uri="{FF2B5EF4-FFF2-40B4-BE49-F238E27FC236}">
                      <a16:creationId xmlns:a16="http://schemas.microsoft.com/office/drawing/2014/main" id="{878B18B2-03AF-44A4-9B80-8F8D9B13F089}"/>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274;p67">
                <a:extLst>
                  <a:ext uri="{FF2B5EF4-FFF2-40B4-BE49-F238E27FC236}">
                    <a16:creationId xmlns:a16="http://schemas.microsoft.com/office/drawing/2014/main" id="{7C1711BA-2C40-453A-B6E9-B38E8B421032}"/>
                  </a:ext>
                </a:extLst>
              </p:cNvPr>
              <p:cNvGrpSpPr/>
              <p:nvPr/>
            </p:nvGrpSpPr>
            <p:grpSpPr>
              <a:xfrm>
                <a:off x="4859646" y="4162554"/>
                <a:ext cx="33591" cy="28762"/>
                <a:chOff x="4859646" y="4162554"/>
                <a:chExt cx="33591" cy="28762"/>
              </a:xfrm>
            </p:grpSpPr>
            <p:sp>
              <p:nvSpPr>
                <p:cNvPr id="331" name="Google Shape;3275;p67">
                  <a:extLst>
                    <a:ext uri="{FF2B5EF4-FFF2-40B4-BE49-F238E27FC236}">
                      <a16:creationId xmlns:a16="http://schemas.microsoft.com/office/drawing/2014/main" id="{4E1ECBBA-1D18-4C2A-8168-2E82981A5846}"/>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276;p67">
                  <a:extLst>
                    <a:ext uri="{FF2B5EF4-FFF2-40B4-BE49-F238E27FC236}">
                      <a16:creationId xmlns:a16="http://schemas.microsoft.com/office/drawing/2014/main" id="{677404F5-12CF-47D8-B1FA-B68A318D5EE5}"/>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3277;p67">
              <a:extLst>
                <a:ext uri="{FF2B5EF4-FFF2-40B4-BE49-F238E27FC236}">
                  <a16:creationId xmlns:a16="http://schemas.microsoft.com/office/drawing/2014/main" id="{EFD348EF-67E0-4079-96B1-6E265E41247F}"/>
                </a:ext>
              </a:extLst>
            </p:cNvPr>
            <p:cNvGrpSpPr/>
            <p:nvPr/>
          </p:nvGrpSpPr>
          <p:grpSpPr>
            <a:xfrm>
              <a:off x="3597785" y="3274438"/>
              <a:ext cx="855610" cy="1122100"/>
              <a:chOff x="3597785" y="3274438"/>
              <a:chExt cx="855610" cy="1122100"/>
            </a:xfrm>
          </p:grpSpPr>
          <p:grpSp>
            <p:nvGrpSpPr>
              <p:cNvPr id="21" name="Google Shape;3278;p67">
                <a:extLst>
                  <a:ext uri="{FF2B5EF4-FFF2-40B4-BE49-F238E27FC236}">
                    <a16:creationId xmlns:a16="http://schemas.microsoft.com/office/drawing/2014/main" id="{C3F5E302-63D3-4535-B7E8-8D9A4577ACC4}"/>
                  </a:ext>
                </a:extLst>
              </p:cNvPr>
              <p:cNvGrpSpPr/>
              <p:nvPr/>
            </p:nvGrpSpPr>
            <p:grpSpPr>
              <a:xfrm>
                <a:off x="3617857" y="3284717"/>
                <a:ext cx="826785" cy="1099165"/>
                <a:chOff x="3617857" y="3284717"/>
                <a:chExt cx="826785" cy="1099165"/>
              </a:xfrm>
            </p:grpSpPr>
            <p:sp>
              <p:nvSpPr>
                <p:cNvPr id="159" name="Google Shape;3279;p67">
                  <a:extLst>
                    <a:ext uri="{FF2B5EF4-FFF2-40B4-BE49-F238E27FC236}">
                      <a16:creationId xmlns:a16="http://schemas.microsoft.com/office/drawing/2014/main" id="{D83B294D-31CF-4410-B262-2BFEBDC7EFA9}"/>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80;p67">
                  <a:extLst>
                    <a:ext uri="{FF2B5EF4-FFF2-40B4-BE49-F238E27FC236}">
                      <a16:creationId xmlns:a16="http://schemas.microsoft.com/office/drawing/2014/main" id="{2A4F7146-904F-4754-A530-741D0DFD2D13}"/>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81;p67">
                  <a:extLst>
                    <a:ext uri="{FF2B5EF4-FFF2-40B4-BE49-F238E27FC236}">
                      <a16:creationId xmlns:a16="http://schemas.microsoft.com/office/drawing/2014/main" id="{D30DBAE4-129A-4795-9DEF-ABC88F2B0676}"/>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82;p67">
                  <a:extLst>
                    <a:ext uri="{FF2B5EF4-FFF2-40B4-BE49-F238E27FC236}">
                      <a16:creationId xmlns:a16="http://schemas.microsoft.com/office/drawing/2014/main" id="{340D05B6-AC8D-4753-B2AF-130E23E9A2B5}"/>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83;p67">
                  <a:extLst>
                    <a:ext uri="{FF2B5EF4-FFF2-40B4-BE49-F238E27FC236}">
                      <a16:creationId xmlns:a16="http://schemas.microsoft.com/office/drawing/2014/main" id="{66164A04-B860-438E-91BD-4636131787FA}"/>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84;p67">
                  <a:extLst>
                    <a:ext uri="{FF2B5EF4-FFF2-40B4-BE49-F238E27FC236}">
                      <a16:creationId xmlns:a16="http://schemas.microsoft.com/office/drawing/2014/main" id="{B86115E7-90CB-4D90-B6F2-71FDDAFA08AC}"/>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85;p67">
                  <a:extLst>
                    <a:ext uri="{FF2B5EF4-FFF2-40B4-BE49-F238E27FC236}">
                      <a16:creationId xmlns:a16="http://schemas.microsoft.com/office/drawing/2014/main" id="{6638B3EC-7A29-4C68-84BD-333C9E281931}"/>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86;p67">
                  <a:extLst>
                    <a:ext uri="{FF2B5EF4-FFF2-40B4-BE49-F238E27FC236}">
                      <a16:creationId xmlns:a16="http://schemas.microsoft.com/office/drawing/2014/main" id="{3893BDFD-54CC-49D3-AFC3-71B9B04E7B3A}"/>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87;p67">
                  <a:extLst>
                    <a:ext uri="{FF2B5EF4-FFF2-40B4-BE49-F238E27FC236}">
                      <a16:creationId xmlns:a16="http://schemas.microsoft.com/office/drawing/2014/main" id="{5D0340DC-E69E-469B-B45A-6B4EBDC1BA9B}"/>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88;p67">
                  <a:extLst>
                    <a:ext uri="{FF2B5EF4-FFF2-40B4-BE49-F238E27FC236}">
                      <a16:creationId xmlns:a16="http://schemas.microsoft.com/office/drawing/2014/main" id="{070C9A7A-4405-48D7-8F34-45F3F624BE99}"/>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89;p67">
                  <a:extLst>
                    <a:ext uri="{FF2B5EF4-FFF2-40B4-BE49-F238E27FC236}">
                      <a16:creationId xmlns:a16="http://schemas.microsoft.com/office/drawing/2014/main" id="{EA8DE5A3-E045-4513-B086-4B832A354594}"/>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90;p67">
                  <a:extLst>
                    <a:ext uri="{FF2B5EF4-FFF2-40B4-BE49-F238E27FC236}">
                      <a16:creationId xmlns:a16="http://schemas.microsoft.com/office/drawing/2014/main" id="{08A04B24-1A33-483A-B584-F6B93D3A2C88}"/>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91;p67">
                  <a:extLst>
                    <a:ext uri="{FF2B5EF4-FFF2-40B4-BE49-F238E27FC236}">
                      <a16:creationId xmlns:a16="http://schemas.microsoft.com/office/drawing/2014/main" id="{57558F2F-978E-482C-9ED1-3974BC8DF8C3}"/>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292;p67">
                  <a:extLst>
                    <a:ext uri="{FF2B5EF4-FFF2-40B4-BE49-F238E27FC236}">
                      <a16:creationId xmlns:a16="http://schemas.microsoft.com/office/drawing/2014/main" id="{B78ACF70-8BEB-4E4F-9B4E-2A298175D7BA}"/>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293;p67">
                  <a:extLst>
                    <a:ext uri="{FF2B5EF4-FFF2-40B4-BE49-F238E27FC236}">
                      <a16:creationId xmlns:a16="http://schemas.microsoft.com/office/drawing/2014/main" id="{B25F1324-598F-4878-B441-2BD3EA68C466}"/>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294;p67">
                  <a:extLst>
                    <a:ext uri="{FF2B5EF4-FFF2-40B4-BE49-F238E27FC236}">
                      <a16:creationId xmlns:a16="http://schemas.microsoft.com/office/drawing/2014/main" id="{A482D9A5-8B54-4CFB-B59B-A7939339C9E1}"/>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295;p67">
                  <a:extLst>
                    <a:ext uri="{FF2B5EF4-FFF2-40B4-BE49-F238E27FC236}">
                      <a16:creationId xmlns:a16="http://schemas.microsoft.com/office/drawing/2014/main" id="{70815B77-DA0F-4F5E-90A6-89307C6A5002}"/>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296;p67">
                  <a:extLst>
                    <a:ext uri="{FF2B5EF4-FFF2-40B4-BE49-F238E27FC236}">
                      <a16:creationId xmlns:a16="http://schemas.microsoft.com/office/drawing/2014/main" id="{FBFF8FAA-D371-4B05-9AF5-D2B11EB1ED0A}"/>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297;p67">
                  <a:extLst>
                    <a:ext uri="{FF2B5EF4-FFF2-40B4-BE49-F238E27FC236}">
                      <a16:creationId xmlns:a16="http://schemas.microsoft.com/office/drawing/2014/main" id="{60929E62-C8C3-4A59-A4D0-C494B0902E9E}"/>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298;p67">
                  <a:extLst>
                    <a:ext uri="{FF2B5EF4-FFF2-40B4-BE49-F238E27FC236}">
                      <a16:creationId xmlns:a16="http://schemas.microsoft.com/office/drawing/2014/main" id="{06B4B0FA-1D7F-4426-96D6-7695B65D741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99;p67">
                  <a:extLst>
                    <a:ext uri="{FF2B5EF4-FFF2-40B4-BE49-F238E27FC236}">
                      <a16:creationId xmlns:a16="http://schemas.microsoft.com/office/drawing/2014/main" id="{B094F378-003C-424D-9206-C633BF1FA3C3}"/>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00;p67">
                  <a:extLst>
                    <a:ext uri="{FF2B5EF4-FFF2-40B4-BE49-F238E27FC236}">
                      <a16:creationId xmlns:a16="http://schemas.microsoft.com/office/drawing/2014/main" id="{D1127AF4-999F-4A12-81E4-75B7DAF47726}"/>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01;p67">
                  <a:extLst>
                    <a:ext uri="{FF2B5EF4-FFF2-40B4-BE49-F238E27FC236}">
                      <a16:creationId xmlns:a16="http://schemas.microsoft.com/office/drawing/2014/main" id="{C434C70D-F5BB-4E2A-B63F-F9CF8E4A623A}"/>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02;p67">
                  <a:extLst>
                    <a:ext uri="{FF2B5EF4-FFF2-40B4-BE49-F238E27FC236}">
                      <a16:creationId xmlns:a16="http://schemas.microsoft.com/office/drawing/2014/main" id="{58033924-EB15-49EE-A210-29618EEAE013}"/>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03;p67">
                  <a:extLst>
                    <a:ext uri="{FF2B5EF4-FFF2-40B4-BE49-F238E27FC236}">
                      <a16:creationId xmlns:a16="http://schemas.microsoft.com/office/drawing/2014/main" id="{B338F3F2-2FE3-4FDE-BDEA-A5493EB996FC}"/>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04;p67">
                  <a:extLst>
                    <a:ext uri="{FF2B5EF4-FFF2-40B4-BE49-F238E27FC236}">
                      <a16:creationId xmlns:a16="http://schemas.microsoft.com/office/drawing/2014/main" id="{853360A5-509E-4F91-BCAC-23CD9FFA527F}"/>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05;p67">
                  <a:extLst>
                    <a:ext uri="{FF2B5EF4-FFF2-40B4-BE49-F238E27FC236}">
                      <a16:creationId xmlns:a16="http://schemas.microsoft.com/office/drawing/2014/main" id="{B6FD2429-131C-47AC-B812-0C9AC409AF3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06;p67">
                  <a:extLst>
                    <a:ext uri="{FF2B5EF4-FFF2-40B4-BE49-F238E27FC236}">
                      <a16:creationId xmlns:a16="http://schemas.microsoft.com/office/drawing/2014/main" id="{1E9958B8-17A0-4A23-B999-DCD9E600DC22}"/>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07;p67">
                  <a:extLst>
                    <a:ext uri="{FF2B5EF4-FFF2-40B4-BE49-F238E27FC236}">
                      <a16:creationId xmlns:a16="http://schemas.microsoft.com/office/drawing/2014/main" id="{EEF08E2F-D456-42AA-BC1A-A5256BE368D8}"/>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08;p67">
                  <a:extLst>
                    <a:ext uri="{FF2B5EF4-FFF2-40B4-BE49-F238E27FC236}">
                      <a16:creationId xmlns:a16="http://schemas.microsoft.com/office/drawing/2014/main" id="{1CF3DAAE-FB81-470E-BE18-59EAB4F3CE6F}"/>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09;p67">
                  <a:extLst>
                    <a:ext uri="{FF2B5EF4-FFF2-40B4-BE49-F238E27FC236}">
                      <a16:creationId xmlns:a16="http://schemas.microsoft.com/office/drawing/2014/main" id="{2BB105B3-7466-4C32-B878-672476CE8E5F}"/>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10;p67">
                  <a:extLst>
                    <a:ext uri="{FF2B5EF4-FFF2-40B4-BE49-F238E27FC236}">
                      <a16:creationId xmlns:a16="http://schemas.microsoft.com/office/drawing/2014/main" id="{888CBE5B-5D51-45F5-BAB4-C270A3639438}"/>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11;p67">
                  <a:extLst>
                    <a:ext uri="{FF2B5EF4-FFF2-40B4-BE49-F238E27FC236}">
                      <a16:creationId xmlns:a16="http://schemas.microsoft.com/office/drawing/2014/main" id="{4A99AD9F-A1AC-4082-B5EF-3A693E9051A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12;p67">
                  <a:extLst>
                    <a:ext uri="{FF2B5EF4-FFF2-40B4-BE49-F238E27FC236}">
                      <a16:creationId xmlns:a16="http://schemas.microsoft.com/office/drawing/2014/main" id="{42580676-6340-4ADE-80B2-380B15BBB2F2}"/>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13;p67">
                  <a:extLst>
                    <a:ext uri="{FF2B5EF4-FFF2-40B4-BE49-F238E27FC236}">
                      <a16:creationId xmlns:a16="http://schemas.microsoft.com/office/drawing/2014/main" id="{2DA7849F-36B3-44A7-8CCB-881B5AAD3BE5}"/>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14;p67">
                  <a:extLst>
                    <a:ext uri="{FF2B5EF4-FFF2-40B4-BE49-F238E27FC236}">
                      <a16:creationId xmlns:a16="http://schemas.microsoft.com/office/drawing/2014/main" id="{333A0AC7-852E-4E24-B3B1-53BB1E0F291B}"/>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15;p67">
                  <a:extLst>
                    <a:ext uri="{FF2B5EF4-FFF2-40B4-BE49-F238E27FC236}">
                      <a16:creationId xmlns:a16="http://schemas.microsoft.com/office/drawing/2014/main" id="{7CF8B8C7-A2AB-49CA-9467-B161294DB423}"/>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16;p67">
                  <a:extLst>
                    <a:ext uri="{FF2B5EF4-FFF2-40B4-BE49-F238E27FC236}">
                      <a16:creationId xmlns:a16="http://schemas.microsoft.com/office/drawing/2014/main" id="{89220BA2-CCA7-4BC8-ABE6-93879132CCC3}"/>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17;p67">
                  <a:extLst>
                    <a:ext uri="{FF2B5EF4-FFF2-40B4-BE49-F238E27FC236}">
                      <a16:creationId xmlns:a16="http://schemas.microsoft.com/office/drawing/2014/main" id="{9ED9830C-723D-4FC4-A7CB-1C1359B4C950}"/>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18;p67">
                  <a:extLst>
                    <a:ext uri="{FF2B5EF4-FFF2-40B4-BE49-F238E27FC236}">
                      <a16:creationId xmlns:a16="http://schemas.microsoft.com/office/drawing/2014/main" id="{9A3A1365-6ABD-48FC-8B05-2217A613A934}"/>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19;p67">
                  <a:extLst>
                    <a:ext uri="{FF2B5EF4-FFF2-40B4-BE49-F238E27FC236}">
                      <a16:creationId xmlns:a16="http://schemas.microsoft.com/office/drawing/2014/main" id="{0E58709C-FB25-4E69-A2C9-ADFC45DDE1F5}"/>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20;p67">
                  <a:extLst>
                    <a:ext uri="{FF2B5EF4-FFF2-40B4-BE49-F238E27FC236}">
                      <a16:creationId xmlns:a16="http://schemas.microsoft.com/office/drawing/2014/main" id="{3D820560-7CCC-436E-B6C0-BAE9015709D2}"/>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21;p67">
                  <a:extLst>
                    <a:ext uri="{FF2B5EF4-FFF2-40B4-BE49-F238E27FC236}">
                      <a16:creationId xmlns:a16="http://schemas.microsoft.com/office/drawing/2014/main" id="{5478359A-27B9-46DB-B820-8ADBE724D453}"/>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22;p67">
                  <a:extLst>
                    <a:ext uri="{FF2B5EF4-FFF2-40B4-BE49-F238E27FC236}">
                      <a16:creationId xmlns:a16="http://schemas.microsoft.com/office/drawing/2014/main" id="{FCCF9411-C76F-45B0-A63F-15C173653838}"/>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23;p67">
                  <a:extLst>
                    <a:ext uri="{FF2B5EF4-FFF2-40B4-BE49-F238E27FC236}">
                      <a16:creationId xmlns:a16="http://schemas.microsoft.com/office/drawing/2014/main" id="{8A8F83DF-98F3-4B38-915A-514006D0DA7E}"/>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24;p67">
                  <a:extLst>
                    <a:ext uri="{FF2B5EF4-FFF2-40B4-BE49-F238E27FC236}">
                      <a16:creationId xmlns:a16="http://schemas.microsoft.com/office/drawing/2014/main" id="{5B780333-AC59-4BF7-8608-EB768D2190AA}"/>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25;p67">
                  <a:extLst>
                    <a:ext uri="{FF2B5EF4-FFF2-40B4-BE49-F238E27FC236}">
                      <a16:creationId xmlns:a16="http://schemas.microsoft.com/office/drawing/2014/main" id="{2E4F9E66-8A49-482C-AB43-9A43670963F1}"/>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26;p67">
                  <a:extLst>
                    <a:ext uri="{FF2B5EF4-FFF2-40B4-BE49-F238E27FC236}">
                      <a16:creationId xmlns:a16="http://schemas.microsoft.com/office/drawing/2014/main" id="{0DBED12A-74F2-430E-80F1-92DFCD45C062}"/>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27;p67">
                  <a:extLst>
                    <a:ext uri="{FF2B5EF4-FFF2-40B4-BE49-F238E27FC236}">
                      <a16:creationId xmlns:a16="http://schemas.microsoft.com/office/drawing/2014/main" id="{8A3DFDC8-FCE9-4924-85CD-F714FEFC47C3}"/>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28;p67">
                  <a:extLst>
                    <a:ext uri="{FF2B5EF4-FFF2-40B4-BE49-F238E27FC236}">
                      <a16:creationId xmlns:a16="http://schemas.microsoft.com/office/drawing/2014/main" id="{25C7088F-6904-485E-8581-75572CCCD42B}"/>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29;p67">
                  <a:extLst>
                    <a:ext uri="{FF2B5EF4-FFF2-40B4-BE49-F238E27FC236}">
                      <a16:creationId xmlns:a16="http://schemas.microsoft.com/office/drawing/2014/main" id="{6E0B29C0-9622-49AA-9AE3-5399C3FE708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30;p67">
                  <a:extLst>
                    <a:ext uri="{FF2B5EF4-FFF2-40B4-BE49-F238E27FC236}">
                      <a16:creationId xmlns:a16="http://schemas.microsoft.com/office/drawing/2014/main" id="{638A4083-5333-4AD1-B09B-F439C056D8E7}"/>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31;p67">
                  <a:extLst>
                    <a:ext uri="{FF2B5EF4-FFF2-40B4-BE49-F238E27FC236}">
                      <a16:creationId xmlns:a16="http://schemas.microsoft.com/office/drawing/2014/main" id="{5C78113C-4EE1-41CA-84FC-A1E930FD854F}"/>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32;p67">
                  <a:extLst>
                    <a:ext uri="{FF2B5EF4-FFF2-40B4-BE49-F238E27FC236}">
                      <a16:creationId xmlns:a16="http://schemas.microsoft.com/office/drawing/2014/main" id="{301E2B2B-05A5-4436-8DDE-A8E4CD5F571E}"/>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33;p67">
                  <a:extLst>
                    <a:ext uri="{FF2B5EF4-FFF2-40B4-BE49-F238E27FC236}">
                      <a16:creationId xmlns:a16="http://schemas.microsoft.com/office/drawing/2014/main" id="{686F7007-2DC2-4759-9B47-68237805C40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34;p67">
                  <a:extLst>
                    <a:ext uri="{FF2B5EF4-FFF2-40B4-BE49-F238E27FC236}">
                      <a16:creationId xmlns:a16="http://schemas.microsoft.com/office/drawing/2014/main" id="{47057BFA-D115-4EA6-856D-D26AB58C3E5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335;p67">
                <a:extLst>
                  <a:ext uri="{FF2B5EF4-FFF2-40B4-BE49-F238E27FC236}">
                    <a16:creationId xmlns:a16="http://schemas.microsoft.com/office/drawing/2014/main" id="{D8B3750F-DC89-41B9-8788-748D0173B01E}"/>
                  </a:ext>
                </a:extLst>
              </p:cNvPr>
              <p:cNvGrpSpPr/>
              <p:nvPr/>
            </p:nvGrpSpPr>
            <p:grpSpPr>
              <a:xfrm>
                <a:off x="4180904" y="4251758"/>
                <a:ext cx="37783" cy="32420"/>
                <a:chOff x="4180904" y="4251758"/>
                <a:chExt cx="37783" cy="32420"/>
              </a:xfrm>
            </p:grpSpPr>
            <p:sp>
              <p:nvSpPr>
                <p:cNvPr id="157" name="Google Shape;3336;p67">
                  <a:extLst>
                    <a:ext uri="{FF2B5EF4-FFF2-40B4-BE49-F238E27FC236}">
                      <a16:creationId xmlns:a16="http://schemas.microsoft.com/office/drawing/2014/main" id="{3DF77D5E-C8B6-4998-BD30-02DFEDBB6DA8}"/>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37;p67">
                  <a:extLst>
                    <a:ext uri="{FF2B5EF4-FFF2-40B4-BE49-F238E27FC236}">
                      <a16:creationId xmlns:a16="http://schemas.microsoft.com/office/drawing/2014/main" id="{CA018DCB-5462-48D6-A048-DBABD229F471}"/>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338;p67">
                <a:extLst>
                  <a:ext uri="{FF2B5EF4-FFF2-40B4-BE49-F238E27FC236}">
                    <a16:creationId xmlns:a16="http://schemas.microsoft.com/office/drawing/2014/main" id="{EA29309D-BD3B-448D-9D62-11F9961C1912}"/>
                  </a:ext>
                </a:extLst>
              </p:cNvPr>
              <p:cNvGrpSpPr/>
              <p:nvPr/>
            </p:nvGrpSpPr>
            <p:grpSpPr>
              <a:xfrm>
                <a:off x="4201644" y="4081324"/>
                <a:ext cx="37783" cy="32364"/>
                <a:chOff x="4201644" y="4081324"/>
                <a:chExt cx="37783" cy="32364"/>
              </a:xfrm>
            </p:grpSpPr>
            <p:sp>
              <p:nvSpPr>
                <p:cNvPr id="155" name="Google Shape;3339;p67">
                  <a:extLst>
                    <a:ext uri="{FF2B5EF4-FFF2-40B4-BE49-F238E27FC236}">
                      <a16:creationId xmlns:a16="http://schemas.microsoft.com/office/drawing/2014/main" id="{E677D514-AC09-4196-8D72-3A73AE76BA78}"/>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40;p67">
                  <a:extLst>
                    <a:ext uri="{FF2B5EF4-FFF2-40B4-BE49-F238E27FC236}">
                      <a16:creationId xmlns:a16="http://schemas.microsoft.com/office/drawing/2014/main" id="{03B3D787-091E-498B-93B6-7CA090731E6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341;p67">
                <a:extLst>
                  <a:ext uri="{FF2B5EF4-FFF2-40B4-BE49-F238E27FC236}">
                    <a16:creationId xmlns:a16="http://schemas.microsoft.com/office/drawing/2014/main" id="{4027A789-BFA2-4396-BBF6-7143442EEAA1}"/>
                  </a:ext>
                </a:extLst>
              </p:cNvPr>
              <p:cNvGrpSpPr/>
              <p:nvPr/>
            </p:nvGrpSpPr>
            <p:grpSpPr>
              <a:xfrm>
                <a:off x="4284416" y="3887428"/>
                <a:ext cx="37783" cy="32451"/>
                <a:chOff x="4284416" y="3887428"/>
                <a:chExt cx="37783" cy="32451"/>
              </a:xfrm>
            </p:grpSpPr>
            <p:sp>
              <p:nvSpPr>
                <p:cNvPr id="153" name="Google Shape;3342;p67">
                  <a:extLst>
                    <a:ext uri="{FF2B5EF4-FFF2-40B4-BE49-F238E27FC236}">
                      <a16:creationId xmlns:a16="http://schemas.microsoft.com/office/drawing/2014/main" id="{CE38934A-0502-4DD6-97C4-5BDE551E3A74}"/>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43;p67">
                  <a:extLst>
                    <a:ext uri="{FF2B5EF4-FFF2-40B4-BE49-F238E27FC236}">
                      <a16:creationId xmlns:a16="http://schemas.microsoft.com/office/drawing/2014/main" id="{624A2B3F-28E9-40E6-BA78-9D96922609E1}"/>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344;p67">
                <a:extLst>
                  <a:ext uri="{FF2B5EF4-FFF2-40B4-BE49-F238E27FC236}">
                    <a16:creationId xmlns:a16="http://schemas.microsoft.com/office/drawing/2014/main" id="{E8696EEE-40D9-455B-8CE8-AF04AA1DEC5A}"/>
                  </a:ext>
                </a:extLst>
              </p:cNvPr>
              <p:cNvGrpSpPr/>
              <p:nvPr/>
            </p:nvGrpSpPr>
            <p:grpSpPr>
              <a:xfrm>
                <a:off x="4223721" y="3860404"/>
                <a:ext cx="37870" cy="32364"/>
                <a:chOff x="4223721" y="3860404"/>
                <a:chExt cx="37870" cy="32364"/>
              </a:xfrm>
            </p:grpSpPr>
            <p:sp>
              <p:nvSpPr>
                <p:cNvPr id="151" name="Google Shape;3345;p67">
                  <a:extLst>
                    <a:ext uri="{FF2B5EF4-FFF2-40B4-BE49-F238E27FC236}">
                      <a16:creationId xmlns:a16="http://schemas.microsoft.com/office/drawing/2014/main" id="{0EEBE049-BD29-44D4-99F8-C3EEE49C843B}"/>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46;p67">
                  <a:extLst>
                    <a:ext uri="{FF2B5EF4-FFF2-40B4-BE49-F238E27FC236}">
                      <a16:creationId xmlns:a16="http://schemas.microsoft.com/office/drawing/2014/main" id="{4D42A459-DCAC-45C2-8ECD-FCD4173DA30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47;p67">
                <a:extLst>
                  <a:ext uri="{FF2B5EF4-FFF2-40B4-BE49-F238E27FC236}">
                    <a16:creationId xmlns:a16="http://schemas.microsoft.com/office/drawing/2014/main" id="{B5EE09FF-1C05-4E0B-8C0A-B11F80462694}"/>
                  </a:ext>
                </a:extLst>
              </p:cNvPr>
              <p:cNvGrpSpPr/>
              <p:nvPr/>
            </p:nvGrpSpPr>
            <p:grpSpPr>
              <a:xfrm>
                <a:off x="4104889" y="3699242"/>
                <a:ext cx="37776" cy="32357"/>
                <a:chOff x="4104889" y="3699242"/>
                <a:chExt cx="37776" cy="32357"/>
              </a:xfrm>
            </p:grpSpPr>
            <p:sp>
              <p:nvSpPr>
                <p:cNvPr id="149" name="Google Shape;3348;p67">
                  <a:extLst>
                    <a:ext uri="{FF2B5EF4-FFF2-40B4-BE49-F238E27FC236}">
                      <a16:creationId xmlns:a16="http://schemas.microsoft.com/office/drawing/2014/main" id="{DEC25D51-1512-4756-B40A-34F471A79FD1}"/>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49;p67">
                  <a:extLst>
                    <a:ext uri="{FF2B5EF4-FFF2-40B4-BE49-F238E27FC236}">
                      <a16:creationId xmlns:a16="http://schemas.microsoft.com/office/drawing/2014/main" id="{608F7F47-D5E5-4622-B20D-FA85474AC730}"/>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350;p67">
                <a:extLst>
                  <a:ext uri="{FF2B5EF4-FFF2-40B4-BE49-F238E27FC236}">
                    <a16:creationId xmlns:a16="http://schemas.microsoft.com/office/drawing/2014/main" id="{2B8D4A15-2460-411B-A39E-D89A6C2D3BEE}"/>
                  </a:ext>
                </a:extLst>
              </p:cNvPr>
              <p:cNvGrpSpPr/>
              <p:nvPr/>
            </p:nvGrpSpPr>
            <p:grpSpPr>
              <a:xfrm>
                <a:off x="4143608" y="3475121"/>
                <a:ext cx="37878" cy="32420"/>
                <a:chOff x="4143608" y="3475121"/>
                <a:chExt cx="37878" cy="32420"/>
              </a:xfrm>
            </p:grpSpPr>
            <p:sp>
              <p:nvSpPr>
                <p:cNvPr id="147" name="Google Shape;3351;p67">
                  <a:extLst>
                    <a:ext uri="{FF2B5EF4-FFF2-40B4-BE49-F238E27FC236}">
                      <a16:creationId xmlns:a16="http://schemas.microsoft.com/office/drawing/2014/main" id="{23F26484-23B9-4E41-B3F6-098C8C3183BA}"/>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52;p67">
                  <a:extLst>
                    <a:ext uri="{FF2B5EF4-FFF2-40B4-BE49-F238E27FC236}">
                      <a16:creationId xmlns:a16="http://schemas.microsoft.com/office/drawing/2014/main" id="{4F408D78-254A-48C8-9EA3-98006F66D4C0}"/>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353;p67">
                <a:extLst>
                  <a:ext uri="{FF2B5EF4-FFF2-40B4-BE49-F238E27FC236}">
                    <a16:creationId xmlns:a16="http://schemas.microsoft.com/office/drawing/2014/main" id="{6B439782-2007-4B47-AD00-93436006C1DE}"/>
                  </a:ext>
                </a:extLst>
              </p:cNvPr>
              <p:cNvGrpSpPr/>
              <p:nvPr/>
            </p:nvGrpSpPr>
            <p:grpSpPr>
              <a:xfrm>
                <a:off x="4217248" y="3570893"/>
                <a:ext cx="37776" cy="32364"/>
                <a:chOff x="4217248" y="3570893"/>
                <a:chExt cx="37776" cy="32364"/>
              </a:xfrm>
            </p:grpSpPr>
            <p:sp>
              <p:nvSpPr>
                <p:cNvPr id="145" name="Google Shape;3354;p67">
                  <a:extLst>
                    <a:ext uri="{FF2B5EF4-FFF2-40B4-BE49-F238E27FC236}">
                      <a16:creationId xmlns:a16="http://schemas.microsoft.com/office/drawing/2014/main" id="{7345E937-4D04-4D49-9796-E87DC887F099}"/>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55;p67">
                  <a:extLst>
                    <a:ext uri="{FF2B5EF4-FFF2-40B4-BE49-F238E27FC236}">
                      <a16:creationId xmlns:a16="http://schemas.microsoft.com/office/drawing/2014/main" id="{B764E139-4E5A-4E25-AB3D-52B5B10506EE}"/>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3356;p67">
                <a:extLst>
                  <a:ext uri="{FF2B5EF4-FFF2-40B4-BE49-F238E27FC236}">
                    <a16:creationId xmlns:a16="http://schemas.microsoft.com/office/drawing/2014/main" id="{B50FC433-5D68-4354-8883-34A79E2ECDCB}"/>
                  </a:ext>
                </a:extLst>
              </p:cNvPr>
              <p:cNvGrpSpPr/>
              <p:nvPr/>
            </p:nvGrpSpPr>
            <p:grpSpPr>
              <a:xfrm>
                <a:off x="4255307" y="3431612"/>
                <a:ext cx="37776" cy="32451"/>
                <a:chOff x="4255307" y="3431612"/>
                <a:chExt cx="37776" cy="32451"/>
              </a:xfrm>
            </p:grpSpPr>
            <p:sp>
              <p:nvSpPr>
                <p:cNvPr id="143" name="Google Shape;3357;p67">
                  <a:extLst>
                    <a:ext uri="{FF2B5EF4-FFF2-40B4-BE49-F238E27FC236}">
                      <a16:creationId xmlns:a16="http://schemas.microsoft.com/office/drawing/2014/main" id="{AFB66A8E-8D00-4B86-81C5-5E82373A5BF5}"/>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58;p67">
                  <a:extLst>
                    <a:ext uri="{FF2B5EF4-FFF2-40B4-BE49-F238E27FC236}">
                      <a16:creationId xmlns:a16="http://schemas.microsoft.com/office/drawing/2014/main" id="{D9100B8F-313C-44AF-BFAD-7E3CA511A24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359;p67">
                <a:extLst>
                  <a:ext uri="{FF2B5EF4-FFF2-40B4-BE49-F238E27FC236}">
                    <a16:creationId xmlns:a16="http://schemas.microsoft.com/office/drawing/2014/main" id="{1807EE21-BD5B-484C-B48E-F267C91E2B94}"/>
                  </a:ext>
                </a:extLst>
              </p:cNvPr>
              <p:cNvGrpSpPr/>
              <p:nvPr/>
            </p:nvGrpSpPr>
            <p:grpSpPr>
              <a:xfrm>
                <a:off x="3853052" y="3577398"/>
                <a:ext cx="37776" cy="32420"/>
                <a:chOff x="3853052" y="3577398"/>
                <a:chExt cx="37776" cy="32420"/>
              </a:xfrm>
            </p:grpSpPr>
            <p:sp>
              <p:nvSpPr>
                <p:cNvPr id="141" name="Google Shape;3360;p67">
                  <a:extLst>
                    <a:ext uri="{FF2B5EF4-FFF2-40B4-BE49-F238E27FC236}">
                      <a16:creationId xmlns:a16="http://schemas.microsoft.com/office/drawing/2014/main" id="{F5159D7D-FA18-40AB-A7A1-665A33F31BE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61;p67">
                  <a:extLst>
                    <a:ext uri="{FF2B5EF4-FFF2-40B4-BE49-F238E27FC236}">
                      <a16:creationId xmlns:a16="http://schemas.microsoft.com/office/drawing/2014/main" id="{BCD90620-B991-42A5-BB7A-E6A9F9487A0E}"/>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362;p67">
                <a:extLst>
                  <a:ext uri="{FF2B5EF4-FFF2-40B4-BE49-F238E27FC236}">
                    <a16:creationId xmlns:a16="http://schemas.microsoft.com/office/drawing/2014/main" id="{3E95513F-35FF-4784-B280-E334CF6AF575}"/>
                  </a:ext>
                </a:extLst>
              </p:cNvPr>
              <p:cNvGrpSpPr/>
              <p:nvPr/>
            </p:nvGrpSpPr>
            <p:grpSpPr>
              <a:xfrm>
                <a:off x="4039908" y="3412107"/>
                <a:ext cx="37776" cy="32357"/>
                <a:chOff x="4039908" y="3412107"/>
                <a:chExt cx="37776" cy="32357"/>
              </a:xfrm>
            </p:grpSpPr>
            <p:sp>
              <p:nvSpPr>
                <p:cNvPr id="139" name="Google Shape;3363;p67">
                  <a:extLst>
                    <a:ext uri="{FF2B5EF4-FFF2-40B4-BE49-F238E27FC236}">
                      <a16:creationId xmlns:a16="http://schemas.microsoft.com/office/drawing/2014/main" id="{C9B3B922-CE4D-45F3-927C-F3236CB9A3A1}"/>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64;p67">
                  <a:extLst>
                    <a:ext uri="{FF2B5EF4-FFF2-40B4-BE49-F238E27FC236}">
                      <a16:creationId xmlns:a16="http://schemas.microsoft.com/office/drawing/2014/main" id="{B3003BB4-F111-4496-8A7C-461E30304174}"/>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365;p67">
                <a:extLst>
                  <a:ext uri="{FF2B5EF4-FFF2-40B4-BE49-F238E27FC236}">
                    <a16:creationId xmlns:a16="http://schemas.microsoft.com/office/drawing/2014/main" id="{CCB0AAC6-BFFD-48E1-B6CD-01C61C38C3C2}"/>
                  </a:ext>
                </a:extLst>
              </p:cNvPr>
              <p:cNvGrpSpPr/>
              <p:nvPr/>
            </p:nvGrpSpPr>
            <p:grpSpPr>
              <a:xfrm>
                <a:off x="4017360" y="3342061"/>
                <a:ext cx="37870" cy="32380"/>
                <a:chOff x="4017360" y="3342061"/>
                <a:chExt cx="37870" cy="32380"/>
              </a:xfrm>
            </p:grpSpPr>
            <p:sp>
              <p:nvSpPr>
                <p:cNvPr id="137" name="Google Shape;3366;p67">
                  <a:extLst>
                    <a:ext uri="{FF2B5EF4-FFF2-40B4-BE49-F238E27FC236}">
                      <a16:creationId xmlns:a16="http://schemas.microsoft.com/office/drawing/2014/main" id="{6C21DAC1-C7BA-4F76-B354-6CF3F968136B}"/>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67;p67">
                  <a:extLst>
                    <a:ext uri="{FF2B5EF4-FFF2-40B4-BE49-F238E27FC236}">
                      <a16:creationId xmlns:a16="http://schemas.microsoft.com/office/drawing/2014/main" id="{A9FA60F1-E85B-44AD-9682-9A51A07B2165}"/>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68;p67">
                <a:extLst>
                  <a:ext uri="{FF2B5EF4-FFF2-40B4-BE49-F238E27FC236}">
                    <a16:creationId xmlns:a16="http://schemas.microsoft.com/office/drawing/2014/main" id="{9699BED0-BBF9-4ECE-8C01-C378567FF3E9}"/>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9;p67">
                <a:extLst>
                  <a:ext uri="{FF2B5EF4-FFF2-40B4-BE49-F238E27FC236}">
                    <a16:creationId xmlns:a16="http://schemas.microsoft.com/office/drawing/2014/main" id="{4E3865AE-1048-4DBE-B672-DC45894FB6D2}"/>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370;p67">
                <a:extLst>
                  <a:ext uri="{FF2B5EF4-FFF2-40B4-BE49-F238E27FC236}">
                    <a16:creationId xmlns:a16="http://schemas.microsoft.com/office/drawing/2014/main" id="{714BCBED-5F51-4E7C-B73B-741A602C49C9}"/>
                  </a:ext>
                </a:extLst>
              </p:cNvPr>
              <p:cNvGrpSpPr/>
              <p:nvPr/>
            </p:nvGrpSpPr>
            <p:grpSpPr>
              <a:xfrm>
                <a:off x="3750870" y="3418650"/>
                <a:ext cx="37776" cy="32380"/>
                <a:chOff x="3750870" y="3418650"/>
                <a:chExt cx="37776" cy="32380"/>
              </a:xfrm>
            </p:grpSpPr>
            <p:sp>
              <p:nvSpPr>
                <p:cNvPr id="135" name="Google Shape;3371;p67">
                  <a:extLst>
                    <a:ext uri="{FF2B5EF4-FFF2-40B4-BE49-F238E27FC236}">
                      <a16:creationId xmlns:a16="http://schemas.microsoft.com/office/drawing/2014/main" id="{B53FA18F-BDD6-4495-8945-C1DBCFF6EF70}"/>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72;p67">
                  <a:extLst>
                    <a:ext uri="{FF2B5EF4-FFF2-40B4-BE49-F238E27FC236}">
                      <a16:creationId xmlns:a16="http://schemas.microsoft.com/office/drawing/2014/main" id="{5CE71336-110B-4ADC-A608-C488B4A4420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373;p67">
                <a:extLst>
                  <a:ext uri="{FF2B5EF4-FFF2-40B4-BE49-F238E27FC236}">
                    <a16:creationId xmlns:a16="http://schemas.microsoft.com/office/drawing/2014/main" id="{F17A9229-A873-4F30-A482-E2505E1D1EEC}"/>
                  </a:ext>
                </a:extLst>
              </p:cNvPr>
              <p:cNvGrpSpPr/>
              <p:nvPr/>
            </p:nvGrpSpPr>
            <p:grpSpPr>
              <a:xfrm>
                <a:off x="3632509" y="3274438"/>
                <a:ext cx="37783" cy="32357"/>
                <a:chOff x="3632509" y="3274438"/>
                <a:chExt cx="37783" cy="32357"/>
              </a:xfrm>
            </p:grpSpPr>
            <p:sp>
              <p:nvSpPr>
                <p:cNvPr id="133" name="Google Shape;3374;p67">
                  <a:extLst>
                    <a:ext uri="{FF2B5EF4-FFF2-40B4-BE49-F238E27FC236}">
                      <a16:creationId xmlns:a16="http://schemas.microsoft.com/office/drawing/2014/main" id="{CE9D9387-D2FC-4FF9-965D-952AA65A7249}"/>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75;p67">
                  <a:extLst>
                    <a:ext uri="{FF2B5EF4-FFF2-40B4-BE49-F238E27FC236}">
                      <a16:creationId xmlns:a16="http://schemas.microsoft.com/office/drawing/2014/main" id="{D9B37FD4-43BE-4C60-B7AF-05BAF538A0BC}"/>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376;p67">
                <a:extLst>
                  <a:ext uri="{FF2B5EF4-FFF2-40B4-BE49-F238E27FC236}">
                    <a16:creationId xmlns:a16="http://schemas.microsoft.com/office/drawing/2014/main" id="{630E5A07-D1ED-46FB-BFFF-B2B91CAB9BE0}"/>
                  </a:ext>
                </a:extLst>
              </p:cNvPr>
              <p:cNvGrpSpPr/>
              <p:nvPr/>
            </p:nvGrpSpPr>
            <p:grpSpPr>
              <a:xfrm>
                <a:off x="3906424" y="3297561"/>
                <a:ext cx="37776" cy="32451"/>
                <a:chOff x="3906424" y="3297561"/>
                <a:chExt cx="37776" cy="32451"/>
              </a:xfrm>
            </p:grpSpPr>
            <p:sp>
              <p:nvSpPr>
                <p:cNvPr id="131" name="Google Shape;3377;p67">
                  <a:extLst>
                    <a:ext uri="{FF2B5EF4-FFF2-40B4-BE49-F238E27FC236}">
                      <a16:creationId xmlns:a16="http://schemas.microsoft.com/office/drawing/2014/main" id="{DAD64090-7C54-487D-824F-404598B97473}"/>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78;p67">
                  <a:extLst>
                    <a:ext uri="{FF2B5EF4-FFF2-40B4-BE49-F238E27FC236}">
                      <a16:creationId xmlns:a16="http://schemas.microsoft.com/office/drawing/2014/main" id="{21851BED-0F34-483F-B73D-2707E87C0593}"/>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379;p67">
                <a:extLst>
                  <a:ext uri="{FF2B5EF4-FFF2-40B4-BE49-F238E27FC236}">
                    <a16:creationId xmlns:a16="http://schemas.microsoft.com/office/drawing/2014/main" id="{2B8D06D5-E5F4-4B69-B353-9849D6728CD1}"/>
                  </a:ext>
                </a:extLst>
              </p:cNvPr>
              <p:cNvGrpSpPr/>
              <p:nvPr/>
            </p:nvGrpSpPr>
            <p:grpSpPr>
              <a:xfrm>
                <a:off x="3866084" y="3412107"/>
                <a:ext cx="37776" cy="32357"/>
                <a:chOff x="3866084" y="3412107"/>
                <a:chExt cx="37776" cy="32357"/>
              </a:xfrm>
            </p:grpSpPr>
            <p:sp>
              <p:nvSpPr>
                <p:cNvPr id="129" name="Google Shape;3380;p67">
                  <a:extLst>
                    <a:ext uri="{FF2B5EF4-FFF2-40B4-BE49-F238E27FC236}">
                      <a16:creationId xmlns:a16="http://schemas.microsoft.com/office/drawing/2014/main" id="{BAD65EC9-7698-4595-90AF-2B0378A675FB}"/>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81;p67">
                  <a:extLst>
                    <a:ext uri="{FF2B5EF4-FFF2-40B4-BE49-F238E27FC236}">
                      <a16:creationId xmlns:a16="http://schemas.microsoft.com/office/drawing/2014/main" id="{AC3FDB6C-E73C-489D-96EC-3D1CBAF16A6D}"/>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382;p67">
                <a:extLst>
                  <a:ext uri="{FF2B5EF4-FFF2-40B4-BE49-F238E27FC236}">
                    <a16:creationId xmlns:a16="http://schemas.microsoft.com/office/drawing/2014/main" id="{A289001C-18D0-4D9C-B110-DB0293AE502A}"/>
                  </a:ext>
                </a:extLst>
              </p:cNvPr>
              <p:cNvGrpSpPr/>
              <p:nvPr/>
            </p:nvGrpSpPr>
            <p:grpSpPr>
              <a:xfrm>
                <a:off x="4023919" y="3766409"/>
                <a:ext cx="37783" cy="32357"/>
                <a:chOff x="4023919" y="3766409"/>
                <a:chExt cx="37783" cy="32357"/>
              </a:xfrm>
            </p:grpSpPr>
            <p:sp>
              <p:nvSpPr>
                <p:cNvPr id="127" name="Google Shape;3383;p67">
                  <a:extLst>
                    <a:ext uri="{FF2B5EF4-FFF2-40B4-BE49-F238E27FC236}">
                      <a16:creationId xmlns:a16="http://schemas.microsoft.com/office/drawing/2014/main" id="{8CD04AD8-1CCE-4E3A-BA5B-6A0A77EA88B7}"/>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84;p67">
                  <a:extLst>
                    <a:ext uri="{FF2B5EF4-FFF2-40B4-BE49-F238E27FC236}">
                      <a16:creationId xmlns:a16="http://schemas.microsoft.com/office/drawing/2014/main" id="{5361D974-69F5-453D-8F27-49AE4814BF08}"/>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385;p67">
                <a:extLst>
                  <a:ext uri="{FF2B5EF4-FFF2-40B4-BE49-F238E27FC236}">
                    <a16:creationId xmlns:a16="http://schemas.microsoft.com/office/drawing/2014/main" id="{C4BA9542-3695-4648-AFB6-4AF8B228DD2C}"/>
                  </a:ext>
                </a:extLst>
              </p:cNvPr>
              <p:cNvGrpSpPr/>
              <p:nvPr/>
            </p:nvGrpSpPr>
            <p:grpSpPr>
              <a:xfrm>
                <a:off x="3973882" y="3779449"/>
                <a:ext cx="37776" cy="32357"/>
                <a:chOff x="3973882" y="3779449"/>
                <a:chExt cx="37776" cy="32357"/>
              </a:xfrm>
            </p:grpSpPr>
            <p:sp>
              <p:nvSpPr>
                <p:cNvPr id="125" name="Google Shape;3386;p67">
                  <a:extLst>
                    <a:ext uri="{FF2B5EF4-FFF2-40B4-BE49-F238E27FC236}">
                      <a16:creationId xmlns:a16="http://schemas.microsoft.com/office/drawing/2014/main" id="{F8707E89-09AD-4C39-9DE9-B70D1F8A2D9B}"/>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87;p67">
                  <a:extLst>
                    <a:ext uri="{FF2B5EF4-FFF2-40B4-BE49-F238E27FC236}">
                      <a16:creationId xmlns:a16="http://schemas.microsoft.com/office/drawing/2014/main" id="{8137438F-66CB-46F5-9507-D8FB4E9A8DE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388;p67">
                <a:extLst>
                  <a:ext uri="{FF2B5EF4-FFF2-40B4-BE49-F238E27FC236}">
                    <a16:creationId xmlns:a16="http://schemas.microsoft.com/office/drawing/2014/main" id="{8743FEB3-0039-4D4C-B881-7176510DF106}"/>
                  </a:ext>
                </a:extLst>
              </p:cNvPr>
              <p:cNvGrpSpPr/>
              <p:nvPr/>
            </p:nvGrpSpPr>
            <p:grpSpPr>
              <a:xfrm>
                <a:off x="4073398" y="3838028"/>
                <a:ext cx="37776" cy="32380"/>
                <a:chOff x="4073398" y="3838028"/>
                <a:chExt cx="37776" cy="32380"/>
              </a:xfrm>
            </p:grpSpPr>
            <p:sp>
              <p:nvSpPr>
                <p:cNvPr id="123" name="Google Shape;3389;p67">
                  <a:extLst>
                    <a:ext uri="{FF2B5EF4-FFF2-40B4-BE49-F238E27FC236}">
                      <a16:creationId xmlns:a16="http://schemas.microsoft.com/office/drawing/2014/main" id="{4892B2F5-4F74-4269-A1B8-EC9003A81726}"/>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0;p67">
                  <a:extLst>
                    <a:ext uri="{FF2B5EF4-FFF2-40B4-BE49-F238E27FC236}">
                      <a16:creationId xmlns:a16="http://schemas.microsoft.com/office/drawing/2014/main" id="{FA94B305-32BC-4885-A739-B6C879A05DEC}"/>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391;p67">
                <a:extLst>
                  <a:ext uri="{FF2B5EF4-FFF2-40B4-BE49-F238E27FC236}">
                    <a16:creationId xmlns:a16="http://schemas.microsoft.com/office/drawing/2014/main" id="{19C3C2A0-8AD6-45DB-9751-09D71727F647}"/>
                  </a:ext>
                </a:extLst>
              </p:cNvPr>
              <p:cNvGrpSpPr/>
              <p:nvPr/>
            </p:nvGrpSpPr>
            <p:grpSpPr>
              <a:xfrm>
                <a:off x="4342672" y="4144496"/>
                <a:ext cx="37752" cy="32364"/>
                <a:chOff x="4342672" y="4144496"/>
                <a:chExt cx="37752" cy="32364"/>
              </a:xfrm>
            </p:grpSpPr>
            <p:sp>
              <p:nvSpPr>
                <p:cNvPr id="121" name="Google Shape;3392;p67">
                  <a:extLst>
                    <a:ext uri="{FF2B5EF4-FFF2-40B4-BE49-F238E27FC236}">
                      <a16:creationId xmlns:a16="http://schemas.microsoft.com/office/drawing/2014/main" id="{8436480A-7AB9-466D-A601-75B6E9295F65}"/>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93;p67">
                  <a:extLst>
                    <a:ext uri="{FF2B5EF4-FFF2-40B4-BE49-F238E27FC236}">
                      <a16:creationId xmlns:a16="http://schemas.microsoft.com/office/drawing/2014/main" id="{3DECEA69-BEB3-42AB-AB1A-E57017C67E2F}"/>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394;p67">
                <a:extLst>
                  <a:ext uri="{FF2B5EF4-FFF2-40B4-BE49-F238E27FC236}">
                    <a16:creationId xmlns:a16="http://schemas.microsoft.com/office/drawing/2014/main" id="{DD3CE68B-68A9-4ED2-A9FD-83EF69297CD9}"/>
                  </a:ext>
                </a:extLst>
              </p:cNvPr>
              <p:cNvGrpSpPr/>
              <p:nvPr/>
            </p:nvGrpSpPr>
            <p:grpSpPr>
              <a:xfrm>
                <a:off x="4406386" y="4056872"/>
                <a:ext cx="37783" cy="32364"/>
                <a:chOff x="4406386" y="4056872"/>
                <a:chExt cx="37783" cy="32364"/>
              </a:xfrm>
            </p:grpSpPr>
            <p:sp>
              <p:nvSpPr>
                <p:cNvPr id="119" name="Google Shape;3395;p67">
                  <a:extLst>
                    <a:ext uri="{FF2B5EF4-FFF2-40B4-BE49-F238E27FC236}">
                      <a16:creationId xmlns:a16="http://schemas.microsoft.com/office/drawing/2014/main" id="{1811A53B-A05A-4C4E-9382-C35DBC0EB4DC}"/>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96;p67">
                  <a:extLst>
                    <a:ext uri="{FF2B5EF4-FFF2-40B4-BE49-F238E27FC236}">
                      <a16:creationId xmlns:a16="http://schemas.microsoft.com/office/drawing/2014/main" id="{83ABBEA0-473D-433D-8587-374BB1D5A5F6}"/>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397;p67">
                <a:extLst>
                  <a:ext uri="{FF2B5EF4-FFF2-40B4-BE49-F238E27FC236}">
                    <a16:creationId xmlns:a16="http://schemas.microsoft.com/office/drawing/2014/main" id="{7E910BA4-79EB-4BA8-8ED2-CBF4293D78DD}"/>
                  </a:ext>
                </a:extLst>
              </p:cNvPr>
              <p:cNvGrpSpPr/>
              <p:nvPr/>
            </p:nvGrpSpPr>
            <p:grpSpPr>
              <a:xfrm>
                <a:off x="4284416" y="4245254"/>
                <a:ext cx="37783" cy="32357"/>
                <a:chOff x="4284416" y="4245254"/>
                <a:chExt cx="37783" cy="32357"/>
              </a:xfrm>
            </p:grpSpPr>
            <p:sp>
              <p:nvSpPr>
                <p:cNvPr id="117" name="Google Shape;3398;p67">
                  <a:extLst>
                    <a:ext uri="{FF2B5EF4-FFF2-40B4-BE49-F238E27FC236}">
                      <a16:creationId xmlns:a16="http://schemas.microsoft.com/office/drawing/2014/main" id="{6FD3B866-8395-469E-B42A-5A6FC5FF350A}"/>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99;p67">
                  <a:extLst>
                    <a:ext uri="{FF2B5EF4-FFF2-40B4-BE49-F238E27FC236}">
                      <a16:creationId xmlns:a16="http://schemas.microsoft.com/office/drawing/2014/main" id="{166ADFB4-8C9B-4B20-8747-D665474D4126}"/>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400;p67">
                <a:extLst>
                  <a:ext uri="{FF2B5EF4-FFF2-40B4-BE49-F238E27FC236}">
                    <a16:creationId xmlns:a16="http://schemas.microsoft.com/office/drawing/2014/main" id="{C75D858E-B896-423C-ADB0-1AD3D60C6BED}"/>
                  </a:ext>
                </a:extLst>
              </p:cNvPr>
              <p:cNvGrpSpPr/>
              <p:nvPr/>
            </p:nvGrpSpPr>
            <p:grpSpPr>
              <a:xfrm>
                <a:off x="4219057" y="4331258"/>
                <a:ext cx="37776" cy="32364"/>
                <a:chOff x="4219057" y="4331258"/>
                <a:chExt cx="37776" cy="32364"/>
              </a:xfrm>
            </p:grpSpPr>
            <p:sp>
              <p:nvSpPr>
                <p:cNvPr id="115" name="Google Shape;3401;p67">
                  <a:extLst>
                    <a:ext uri="{FF2B5EF4-FFF2-40B4-BE49-F238E27FC236}">
                      <a16:creationId xmlns:a16="http://schemas.microsoft.com/office/drawing/2014/main" id="{353298E1-5E02-4957-87A9-7051C77D70E5}"/>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02;p67">
                  <a:extLst>
                    <a:ext uri="{FF2B5EF4-FFF2-40B4-BE49-F238E27FC236}">
                      <a16:creationId xmlns:a16="http://schemas.microsoft.com/office/drawing/2014/main" id="{F2C39D7F-6BC7-4957-9615-A3E1C75D72F0}"/>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403;p67">
                <a:extLst>
                  <a:ext uri="{FF2B5EF4-FFF2-40B4-BE49-F238E27FC236}">
                    <a16:creationId xmlns:a16="http://schemas.microsoft.com/office/drawing/2014/main" id="{64114266-72A2-4ACC-8115-206B34615251}"/>
                  </a:ext>
                </a:extLst>
              </p:cNvPr>
              <p:cNvGrpSpPr/>
              <p:nvPr/>
            </p:nvGrpSpPr>
            <p:grpSpPr>
              <a:xfrm>
                <a:off x="4204122" y="4141688"/>
                <a:ext cx="33497" cy="28699"/>
                <a:chOff x="4204122" y="4141688"/>
                <a:chExt cx="33497" cy="28699"/>
              </a:xfrm>
            </p:grpSpPr>
            <p:sp>
              <p:nvSpPr>
                <p:cNvPr id="113" name="Google Shape;3404;p67">
                  <a:extLst>
                    <a:ext uri="{FF2B5EF4-FFF2-40B4-BE49-F238E27FC236}">
                      <a16:creationId xmlns:a16="http://schemas.microsoft.com/office/drawing/2014/main" id="{CBAA249A-69DE-4FEE-9F43-623F3EF417BA}"/>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05;p67">
                  <a:extLst>
                    <a:ext uri="{FF2B5EF4-FFF2-40B4-BE49-F238E27FC236}">
                      <a16:creationId xmlns:a16="http://schemas.microsoft.com/office/drawing/2014/main" id="{94172858-3833-4304-9D7F-514D7A56F208}"/>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06;p67">
                <a:extLst>
                  <a:ext uri="{FF2B5EF4-FFF2-40B4-BE49-F238E27FC236}">
                    <a16:creationId xmlns:a16="http://schemas.microsoft.com/office/drawing/2014/main" id="{E5F72B90-90B8-4FDA-8B34-ABE42A8AA53B}"/>
                  </a:ext>
                </a:extLst>
              </p:cNvPr>
              <p:cNvGrpSpPr/>
              <p:nvPr/>
            </p:nvGrpSpPr>
            <p:grpSpPr>
              <a:xfrm>
                <a:off x="4301546" y="4003869"/>
                <a:ext cx="38916" cy="33324"/>
                <a:chOff x="4301546" y="4003869"/>
                <a:chExt cx="38916" cy="33324"/>
              </a:xfrm>
            </p:grpSpPr>
            <p:sp>
              <p:nvSpPr>
                <p:cNvPr id="111" name="Google Shape;3407;p67">
                  <a:extLst>
                    <a:ext uri="{FF2B5EF4-FFF2-40B4-BE49-F238E27FC236}">
                      <a16:creationId xmlns:a16="http://schemas.microsoft.com/office/drawing/2014/main" id="{C1E990DD-FB2F-4E33-93AB-994B58FF93C5}"/>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08;p67">
                  <a:extLst>
                    <a:ext uri="{FF2B5EF4-FFF2-40B4-BE49-F238E27FC236}">
                      <a16:creationId xmlns:a16="http://schemas.microsoft.com/office/drawing/2014/main" id="{D68EF0CF-F054-4C20-818D-C7093F3BBED4}"/>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3409;p67">
                <a:extLst>
                  <a:ext uri="{FF2B5EF4-FFF2-40B4-BE49-F238E27FC236}">
                    <a16:creationId xmlns:a16="http://schemas.microsoft.com/office/drawing/2014/main" id="{91010770-A23B-4B88-85D3-C8122EED9667}"/>
                  </a:ext>
                </a:extLst>
              </p:cNvPr>
              <p:cNvGrpSpPr/>
              <p:nvPr/>
            </p:nvGrpSpPr>
            <p:grpSpPr>
              <a:xfrm>
                <a:off x="4210681" y="3924669"/>
                <a:ext cx="36549" cy="31366"/>
                <a:chOff x="4210681" y="3924669"/>
                <a:chExt cx="36549" cy="31366"/>
              </a:xfrm>
            </p:grpSpPr>
            <p:sp>
              <p:nvSpPr>
                <p:cNvPr id="109" name="Google Shape;3410;p67">
                  <a:extLst>
                    <a:ext uri="{FF2B5EF4-FFF2-40B4-BE49-F238E27FC236}">
                      <a16:creationId xmlns:a16="http://schemas.microsoft.com/office/drawing/2014/main" id="{E771B51D-1499-4FEA-8AC1-871FDC9C91AC}"/>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11;p67">
                  <a:extLst>
                    <a:ext uri="{FF2B5EF4-FFF2-40B4-BE49-F238E27FC236}">
                      <a16:creationId xmlns:a16="http://schemas.microsoft.com/office/drawing/2014/main" id="{63A21635-C3F2-4B56-B721-0AC4867BC13A}"/>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412;p67">
                <a:extLst>
                  <a:ext uri="{FF2B5EF4-FFF2-40B4-BE49-F238E27FC236}">
                    <a16:creationId xmlns:a16="http://schemas.microsoft.com/office/drawing/2014/main" id="{674D2BFA-47A6-402D-A74A-6EEC0F94F302}"/>
                  </a:ext>
                </a:extLst>
              </p:cNvPr>
              <p:cNvGrpSpPr/>
              <p:nvPr/>
            </p:nvGrpSpPr>
            <p:grpSpPr>
              <a:xfrm>
                <a:off x="3987771" y="3628874"/>
                <a:ext cx="31499" cy="26993"/>
                <a:chOff x="3987771" y="3628874"/>
                <a:chExt cx="31499" cy="26993"/>
              </a:xfrm>
            </p:grpSpPr>
            <p:sp>
              <p:nvSpPr>
                <p:cNvPr id="107" name="Google Shape;3413;p67">
                  <a:extLst>
                    <a:ext uri="{FF2B5EF4-FFF2-40B4-BE49-F238E27FC236}">
                      <a16:creationId xmlns:a16="http://schemas.microsoft.com/office/drawing/2014/main" id="{EE0E4718-91D3-4EFE-A276-1B423B1BD7FE}"/>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14;p67">
                  <a:extLst>
                    <a:ext uri="{FF2B5EF4-FFF2-40B4-BE49-F238E27FC236}">
                      <a16:creationId xmlns:a16="http://schemas.microsoft.com/office/drawing/2014/main" id="{C627AF82-50F2-4772-AD59-E72373F82B98}"/>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415;p67">
                <a:extLst>
                  <a:ext uri="{FF2B5EF4-FFF2-40B4-BE49-F238E27FC236}">
                    <a16:creationId xmlns:a16="http://schemas.microsoft.com/office/drawing/2014/main" id="{E8A7D944-DC73-489D-B679-B93CBAA27069}"/>
                  </a:ext>
                </a:extLst>
              </p:cNvPr>
              <p:cNvGrpSpPr/>
              <p:nvPr/>
            </p:nvGrpSpPr>
            <p:grpSpPr>
              <a:xfrm>
                <a:off x="4087382" y="3775674"/>
                <a:ext cx="31405" cy="26898"/>
                <a:chOff x="4087382" y="3775674"/>
                <a:chExt cx="31405" cy="26898"/>
              </a:xfrm>
            </p:grpSpPr>
            <p:sp>
              <p:nvSpPr>
                <p:cNvPr id="105" name="Google Shape;3416;p67">
                  <a:extLst>
                    <a:ext uri="{FF2B5EF4-FFF2-40B4-BE49-F238E27FC236}">
                      <a16:creationId xmlns:a16="http://schemas.microsoft.com/office/drawing/2014/main" id="{BBD9C6DB-D65B-4790-8F6B-CC6D6CCD50F1}"/>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17;p67">
                  <a:extLst>
                    <a:ext uri="{FF2B5EF4-FFF2-40B4-BE49-F238E27FC236}">
                      <a16:creationId xmlns:a16="http://schemas.microsoft.com/office/drawing/2014/main" id="{6A95C65A-0B97-40A0-89CA-CE20F1DD0A5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3418;p67">
                <a:extLst>
                  <a:ext uri="{FF2B5EF4-FFF2-40B4-BE49-F238E27FC236}">
                    <a16:creationId xmlns:a16="http://schemas.microsoft.com/office/drawing/2014/main" id="{A60946A8-3C12-4093-994F-E9D9C24113EA}"/>
                  </a:ext>
                </a:extLst>
              </p:cNvPr>
              <p:cNvGrpSpPr/>
              <p:nvPr/>
            </p:nvGrpSpPr>
            <p:grpSpPr>
              <a:xfrm>
                <a:off x="4118873" y="3856637"/>
                <a:ext cx="31405" cy="26906"/>
                <a:chOff x="4118873" y="3856637"/>
                <a:chExt cx="31405" cy="26906"/>
              </a:xfrm>
            </p:grpSpPr>
            <p:sp>
              <p:nvSpPr>
                <p:cNvPr id="103" name="Google Shape;3419;p67">
                  <a:extLst>
                    <a:ext uri="{FF2B5EF4-FFF2-40B4-BE49-F238E27FC236}">
                      <a16:creationId xmlns:a16="http://schemas.microsoft.com/office/drawing/2014/main" id="{3C5342F1-2CD3-400F-A475-A3B68870863C}"/>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20;p67">
                  <a:extLst>
                    <a:ext uri="{FF2B5EF4-FFF2-40B4-BE49-F238E27FC236}">
                      <a16:creationId xmlns:a16="http://schemas.microsoft.com/office/drawing/2014/main" id="{CA3A7A61-0680-402B-9C69-1A2A1480BE7B}"/>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421;p67">
                <a:extLst>
                  <a:ext uri="{FF2B5EF4-FFF2-40B4-BE49-F238E27FC236}">
                    <a16:creationId xmlns:a16="http://schemas.microsoft.com/office/drawing/2014/main" id="{5B2ED942-A4C2-4108-86F2-F8E1D7036A05}"/>
                  </a:ext>
                </a:extLst>
              </p:cNvPr>
              <p:cNvGrpSpPr/>
              <p:nvPr/>
            </p:nvGrpSpPr>
            <p:grpSpPr>
              <a:xfrm>
                <a:off x="4168541" y="3639523"/>
                <a:ext cx="31499" cy="26906"/>
                <a:chOff x="4168541" y="3639523"/>
                <a:chExt cx="31499" cy="26906"/>
              </a:xfrm>
            </p:grpSpPr>
            <p:sp>
              <p:nvSpPr>
                <p:cNvPr id="101" name="Google Shape;3422;p67">
                  <a:extLst>
                    <a:ext uri="{FF2B5EF4-FFF2-40B4-BE49-F238E27FC236}">
                      <a16:creationId xmlns:a16="http://schemas.microsoft.com/office/drawing/2014/main" id="{7315F260-1C39-4F36-BB43-C2A5F77E177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23;p67">
                  <a:extLst>
                    <a:ext uri="{FF2B5EF4-FFF2-40B4-BE49-F238E27FC236}">
                      <a16:creationId xmlns:a16="http://schemas.microsoft.com/office/drawing/2014/main" id="{E98B863B-7B2A-4905-830D-9AD4C21A8723}"/>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24;p67">
                <a:extLst>
                  <a:ext uri="{FF2B5EF4-FFF2-40B4-BE49-F238E27FC236}">
                    <a16:creationId xmlns:a16="http://schemas.microsoft.com/office/drawing/2014/main" id="{67CA5D0B-0F15-4E29-AE82-BA6BC4D31BCD}"/>
                  </a:ext>
                </a:extLst>
              </p:cNvPr>
              <p:cNvGrpSpPr/>
              <p:nvPr/>
            </p:nvGrpSpPr>
            <p:grpSpPr>
              <a:xfrm>
                <a:off x="3965789" y="3393545"/>
                <a:ext cx="31405" cy="26945"/>
                <a:chOff x="3965789" y="3393545"/>
                <a:chExt cx="31405" cy="26945"/>
              </a:xfrm>
            </p:grpSpPr>
            <p:sp>
              <p:nvSpPr>
                <p:cNvPr id="99" name="Google Shape;3425;p67">
                  <a:extLst>
                    <a:ext uri="{FF2B5EF4-FFF2-40B4-BE49-F238E27FC236}">
                      <a16:creationId xmlns:a16="http://schemas.microsoft.com/office/drawing/2014/main" id="{F46D2D80-4134-441E-AE27-9227EC7D419A}"/>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26;p67">
                  <a:extLst>
                    <a:ext uri="{FF2B5EF4-FFF2-40B4-BE49-F238E27FC236}">
                      <a16:creationId xmlns:a16="http://schemas.microsoft.com/office/drawing/2014/main" id="{21302422-4701-495B-9E6C-F5FA4F68F27C}"/>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427;p67">
                <a:extLst>
                  <a:ext uri="{FF2B5EF4-FFF2-40B4-BE49-F238E27FC236}">
                    <a16:creationId xmlns:a16="http://schemas.microsoft.com/office/drawing/2014/main" id="{6B2E3E2F-2CF0-4735-A584-7B66DBD88B65}"/>
                  </a:ext>
                </a:extLst>
              </p:cNvPr>
              <p:cNvGrpSpPr/>
              <p:nvPr/>
            </p:nvGrpSpPr>
            <p:grpSpPr>
              <a:xfrm>
                <a:off x="3925166" y="3491008"/>
                <a:ext cx="31405" cy="27001"/>
                <a:chOff x="3925166" y="3491008"/>
                <a:chExt cx="31405" cy="27001"/>
              </a:xfrm>
            </p:grpSpPr>
            <p:sp>
              <p:nvSpPr>
                <p:cNvPr id="97" name="Google Shape;3428;p67">
                  <a:extLst>
                    <a:ext uri="{FF2B5EF4-FFF2-40B4-BE49-F238E27FC236}">
                      <a16:creationId xmlns:a16="http://schemas.microsoft.com/office/drawing/2014/main" id="{BD662C30-D804-4B1B-8784-17E4EA42EA0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29;p67">
                  <a:extLst>
                    <a:ext uri="{FF2B5EF4-FFF2-40B4-BE49-F238E27FC236}">
                      <a16:creationId xmlns:a16="http://schemas.microsoft.com/office/drawing/2014/main" id="{50A43813-36FD-4921-B667-C6A760C687F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430;p67">
                <a:extLst>
                  <a:ext uri="{FF2B5EF4-FFF2-40B4-BE49-F238E27FC236}">
                    <a16:creationId xmlns:a16="http://schemas.microsoft.com/office/drawing/2014/main" id="{32BD32C2-2119-4A94-B4C6-DF9553E8E655}"/>
                  </a:ext>
                </a:extLst>
              </p:cNvPr>
              <p:cNvGrpSpPr/>
              <p:nvPr/>
            </p:nvGrpSpPr>
            <p:grpSpPr>
              <a:xfrm>
                <a:off x="3682845" y="3340976"/>
                <a:ext cx="31397" cy="26898"/>
                <a:chOff x="3682845" y="3340976"/>
                <a:chExt cx="31397" cy="26898"/>
              </a:xfrm>
            </p:grpSpPr>
            <p:sp>
              <p:nvSpPr>
                <p:cNvPr id="95" name="Google Shape;3431;p67">
                  <a:extLst>
                    <a:ext uri="{FF2B5EF4-FFF2-40B4-BE49-F238E27FC236}">
                      <a16:creationId xmlns:a16="http://schemas.microsoft.com/office/drawing/2014/main" id="{E3693AE7-6582-41B7-910E-CE8A15E0700F}"/>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32;p67">
                  <a:extLst>
                    <a:ext uri="{FF2B5EF4-FFF2-40B4-BE49-F238E27FC236}">
                      <a16:creationId xmlns:a16="http://schemas.microsoft.com/office/drawing/2014/main" id="{7B02F834-937F-450A-B28A-5942BB6199AB}"/>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433;p67">
                <a:extLst>
                  <a:ext uri="{FF2B5EF4-FFF2-40B4-BE49-F238E27FC236}">
                    <a16:creationId xmlns:a16="http://schemas.microsoft.com/office/drawing/2014/main" id="{D761E51D-359D-47CC-855F-C4DCB96D83F8}"/>
                  </a:ext>
                </a:extLst>
              </p:cNvPr>
              <p:cNvGrpSpPr/>
              <p:nvPr/>
            </p:nvGrpSpPr>
            <p:grpSpPr>
              <a:xfrm>
                <a:off x="3795393" y="3353725"/>
                <a:ext cx="31499" cy="26993"/>
                <a:chOff x="3795393" y="3353725"/>
                <a:chExt cx="31499" cy="26993"/>
              </a:xfrm>
            </p:grpSpPr>
            <p:sp>
              <p:nvSpPr>
                <p:cNvPr id="93" name="Google Shape;3434;p67">
                  <a:extLst>
                    <a:ext uri="{FF2B5EF4-FFF2-40B4-BE49-F238E27FC236}">
                      <a16:creationId xmlns:a16="http://schemas.microsoft.com/office/drawing/2014/main" id="{E5E3C766-8200-49C5-9C7A-13F44D0F611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35;p67">
                  <a:extLst>
                    <a:ext uri="{FF2B5EF4-FFF2-40B4-BE49-F238E27FC236}">
                      <a16:creationId xmlns:a16="http://schemas.microsoft.com/office/drawing/2014/main" id="{450BAC5A-9AF3-4E3B-BC9B-F6E91E10EE0F}"/>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36;p67">
                <a:extLst>
                  <a:ext uri="{FF2B5EF4-FFF2-40B4-BE49-F238E27FC236}">
                    <a16:creationId xmlns:a16="http://schemas.microsoft.com/office/drawing/2014/main" id="{B2A2C231-6B08-4BCC-8E1C-6E537D67F520}"/>
                  </a:ext>
                </a:extLst>
              </p:cNvPr>
              <p:cNvGrpSpPr/>
              <p:nvPr/>
            </p:nvGrpSpPr>
            <p:grpSpPr>
              <a:xfrm>
                <a:off x="4176909" y="4363221"/>
                <a:ext cx="38924" cy="33316"/>
                <a:chOff x="4176909" y="4363221"/>
                <a:chExt cx="38924" cy="33316"/>
              </a:xfrm>
            </p:grpSpPr>
            <p:sp>
              <p:nvSpPr>
                <p:cNvPr id="91" name="Google Shape;3437;p67">
                  <a:extLst>
                    <a:ext uri="{FF2B5EF4-FFF2-40B4-BE49-F238E27FC236}">
                      <a16:creationId xmlns:a16="http://schemas.microsoft.com/office/drawing/2014/main" id="{86A8B053-48B7-41EB-943C-598CF056B650}"/>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38;p67">
                  <a:extLst>
                    <a:ext uri="{FF2B5EF4-FFF2-40B4-BE49-F238E27FC236}">
                      <a16:creationId xmlns:a16="http://schemas.microsoft.com/office/drawing/2014/main" id="{617CE67D-63AD-4BFD-AE2D-8799FBAF4A89}"/>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439;p67">
                <a:extLst>
                  <a:ext uri="{FF2B5EF4-FFF2-40B4-BE49-F238E27FC236}">
                    <a16:creationId xmlns:a16="http://schemas.microsoft.com/office/drawing/2014/main" id="{D371E575-19A9-4E82-AB37-02109024F17E}"/>
                  </a:ext>
                </a:extLst>
              </p:cNvPr>
              <p:cNvGrpSpPr/>
              <p:nvPr/>
            </p:nvGrpSpPr>
            <p:grpSpPr>
              <a:xfrm>
                <a:off x="4226191" y="4007660"/>
                <a:ext cx="33560" cy="28770"/>
                <a:chOff x="4226191" y="4007660"/>
                <a:chExt cx="33560" cy="28770"/>
              </a:xfrm>
            </p:grpSpPr>
            <p:sp>
              <p:nvSpPr>
                <p:cNvPr id="89" name="Google Shape;3440;p67">
                  <a:extLst>
                    <a:ext uri="{FF2B5EF4-FFF2-40B4-BE49-F238E27FC236}">
                      <a16:creationId xmlns:a16="http://schemas.microsoft.com/office/drawing/2014/main" id="{45E88E9F-A61C-4565-BACC-BF54D12A8F1D}"/>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41;p67">
                  <a:extLst>
                    <a:ext uri="{FF2B5EF4-FFF2-40B4-BE49-F238E27FC236}">
                      <a16:creationId xmlns:a16="http://schemas.microsoft.com/office/drawing/2014/main" id="{D0952B53-9FBB-4A78-AB9C-B1652F4A3B8B}"/>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3442;p67">
                <a:extLst>
                  <a:ext uri="{FF2B5EF4-FFF2-40B4-BE49-F238E27FC236}">
                    <a16:creationId xmlns:a16="http://schemas.microsoft.com/office/drawing/2014/main" id="{D4684DFB-7159-4C0B-971D-01AA0B54CF24}"/>
                  </a:ext>
                </a:extLst>
              </p:cNvPr>
              <p:cNvGrpSpPr/>
              <p:nvPr/>
            </p:nvGrpSpPr>
            <p:grpSpPr>
              <a:xfrm>
                <a:off x="3597785" y="3377045"/>
                <a:ext cx="33591" cy="28699"/>
                <a:chOff x="3597785" y="3377045"/>
                <a:chExt cx="33591" cy="28699"/>
              </a:xfrm>
            </p:grpSpPr>
            <p:sp>
              <p:nvSpPr>
                <p:cNvPr id="87" name="Google Shape;3443;p67">
                  <a:extLst>
                    <a:ext uri="{FF2B5EF4-FFF2-40B4-BE49-F238E27FC236}">
                      <a16:creationId xmlns:a16="http://schemas.microsoft.com/office/drawing/2014/main" id="{BC7397B8-9AE5-4CFD-ABA3-928D4F1DA3C4}"/>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44;p67">
                  <a:extLst>
                    <a:ext uri="{FF2B5EF4-FFF2-40B4-BE49-F238E27FC236}">
                      <a16:creationId xmlns:a16="http://schemas.microsoft.com/office/drawing/2014/main" id="{F6BFE395-DF27-4284-8AEC-919784F51DD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45;p67">
                <a:extLst>
                  <a:ext uri="{FF2B5EF4-FFF2-40B4-BE49-F238E27FC236}">
                    <a16:creationId xmlns:a16="http://schemas.microsoft.com/office/drawing/2014/main" id="{4C199526-267F-46A9-B6C5-6BFD336DC998}"/>
                  </a:ext>
                </a:extLst>
              </p:cNvPr>
              <p:cNvGrpSpPr/>
              <p:nvPr/>
            </p:nvGrpSpPr>
            <p:grpSpPr>
              <a:xfrm>
                <a:off x="3887870" y="3669796"/>
                <a:ext cx="33591" cy="28692"/>
                <a:chOff x="3887870" y="3669796"/>
                <a:chExt cx="33591" cy="28692"/>
              </a:xfrm>
            </p:grpSpPr>
            <p:sp>
              <p:nvSpPr>
                <p:cNvPr id="85" name="Google Shape;3446;p67">
                  <a:extLst>
                    <a:ext uri="{FF2B5EF4-FFF2-40B4-BE49-F238E27FC236}">
                      <a16:creationId xmlns:a16="http://schemas.microsoft.com/office/drawing/2014/main" id="{DE56D3C5-EF48-4740-BF63-D28D914DB586}"/>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47;p67">
                  <a:extLst>
                    <a:ext uri="{FF2B5EF4-FFF2-40B4-BE49-F238E27FC236}">
                      <a16:creationId xmlns:a16="http://schemas.microsoft.com/office/drawing/2014/main" id="{646C9F01-306B-4259-8713-3DE489B863E6}"/>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448;p67">
                <a:extLst>
                  <a:ext uri="{FF2B5EF4-FFF2-40B4-BE49-F238E27FC236}">
                    <a16:creationId xmlns:a16="http://schemas.microsoft.com/office/drawing/2014/main" id="{15240401-E117-45DA-B87E-FFF6C21CDB93}"/>
                  </a:ext>
                </a:extLst>
              </p:cNvPr>
              <p:cNvGrpSpPr/>
              <p:nvPr/>
            </p:nvGrpSpPr>
            <p:grpSpPr>
              <a:xfrm>
                <a:off x="3818320" y="3481625"/>
                <a:ext cx="33497" cy="28770"/>
                <a:chOff x="3818320" y="3481625"/>
                <a:chExt cx="33497" cy="28770"/>
              </a:xfrm>
            </p:grpSpPr>
            <p:sp>
              <p:nvSpPr>
                <p:cNvPr id="83" name="Google Shape;3449;p67">
                  <a:extLst>
                    <a:ext uri="{FF2B5EF4-FFF2-40B4-BE49-F238E27FC236}">
                      <a16:creationId xmlns:a16="http://schemas.microsoft.com/office/drawing/2014/main" id="{921D6C96-C8F3-4AA4-9E4C-60BDACD48494}"/>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50;p67">
                  <a:extLst>
                    <a:ext uri="{FF2B5EF4-FFF2-40B4-BE49-F238E27FC236}">
                      <a16:creationId xmlns:a16="http://schemas.microsoft.com/office/drawing/2014/main" id="{6AC977BB-0C31-471D-9725-F3A74E557D22}"/>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451;p67">
                <a:extLst>
                  <a:ext uri="{FF2B5EF4-FFF2-40B4-BE49-F238E27FC236}">
                    <a16:creationId xmlns:a16="http://schemas.microsoft.com/office/drawing/2014/main" id="{FBCA2EFB-C9C4-431D-ABE9-1DA1078E496E}"/>
                  </a:ext>
                </a:extLst>
              </p:cNvPr>
              <p:cNvGrpSpPr/>
              <p:nvPr/>
            </p:nvGrpSpPr>
            <p:grpSpPr>
              <a:xfrm>
                <a:off x="4278139" y="4120948"/>
                <a:ext cx="37492" cy="32129"/>
                <a:chOff x="4278139" y="4120948"/>
                <a:chExt cx="37492" cy="32129"/>
              </a:xfrm>
            </p:grpSpPr>
            <p:sp>
              <p:nvSpPr>
                <p:cNvPr id="81" name="Google Shape;3452;p67">
                  <a:extLst>
                    <a:ext uri="{FF2B5EF4-FFF2-40B4-BE49-F238E27FC236}">
                      <a16:creationId xmlns:a16="http://schemas.microsoft.com/office/drawing/2014/main" id="{E9141E82-F476-42C4-BBC7-A7BA26A0C6AF}"/>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53;p67">
                  <a:extLst>
                    <a:ext uri="{FF2B5EF4-FFF2-40B4-BE49-F238E27FC236}">
                      <a16:creationId xmlns:a16="http://schemas.microsoft.com/office/drawing/2014/main" id="{EA8CD51B-5635-4771-9979-9C8AB5FB56E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3454;p67">
                <a:extLst>
                  <a:ext uri="{FF2B5EF4-FFF2-40B4-BE49-F238E27FC236}">
                    <a16:creationId xmlns:a16="http://schemas.microsoft.com/office/drawing/2014/main" id="{3CEE3712-53BD-42B5-9701-4953F35F1960}"/>
                  </a:ext>
                </a:extLst>
              </p:cNvPr>
              <p:cNvGrpSpPr/>
              <p:nvPr/>
            </p:nvGrpSpPr>
            <p:grpSpPr>
              <a:xfrm>
                <a:off x="4419898" y="3977388"/>
                <a:ext cx="33497" cy="28692"/>
                <a:chOff x="4419898" y="3977388"/>
                <a:chExt cx="33497" cy="28692"/>
              </a:xfrm>
            </p:grpSpPr>
            <p:sp>
              <p:nvSpPr>
                <p:cNvPr id="79" name="Google Shape;3455;p67">
                  <a:extLst>
                    <a:ext uri="{FF2B5EF4-FFF2-40B4-BE49-F238E27FC236}">
                      <a16:creationId xmlns:a16="http://schemas.microsoft.com/office/drawing/2014/main" id="{325C6CC9-6A6C-4F26-A2D0-8A4CCFEF0FB4}"/>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56;p67">
                  <a:extLst>
                    <a:ext uri="{FF2B5EF4-FFF2-40B4-BE49-F238E27FC236}">
                      <a16:creationId xmlns:a16="http://schemas.microsoft.com/office/drawing/2014/main" id="{8D238A78-BDC4-496A-9C12-A059FA607EE5}"/>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3457;p67">
                <a:extLst>
                  <a:ext uri="{FF2B5EF4-FFF2-40B4-BE49-F238E27FC236}">
                    <a16:creationId xmlns:a16="http://schemas.microsoft.com/office/drawing/2014/main" id="{E36D3EB3-A0AC-44F3-876A-A15D7CD1C0AE}"/>
                  </a:ext>
                </a:extLst>
              </p:cNvPr>
              <p:cNvGrpSpPr/>
              <p:nvPr/>
            </p:nvGrpSpPr>
            <p:grpSpPr>
              <a:xfrm>
                <a:off x="4158930" y="4034684"/>
                <a:ext cx="33497" cy="28762"/>
                <a:chOff x="4158930" y="4034684"/>
                <a:chExt cx="33497" cy="28762"/>
              </a:xfrm>
            </p:grpSpPr>
            <p:sp>
              <p:nvSpPr>
                <p:cNvPr id="77" name="Google Shape;3458;p67">
                  <a:extLst>
                    <a:ext uri="{FF2B5EF4-FFF2-40B4-BE49-F238E27FC236}">
                      <a16:creationId xmlns:a16="http://schemas.microsoft.com/office/drawing/2014/main" id="{C9C5504A-FACC-4341-B168-4F6964C57FFD}"/>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59;p67">
                  <a:extLst>
                    <a:ext uri="{FF2B5EF4-FFF2-40B4-BE49-F238E27FC236}">
                      <a16:creationId xmlns:a16="http://schemas.microsoft.com/office/drawing/2014/main" id="{4B21B61D-A72F-4572-B5C4-33FFE6508875}"/>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3460;p67">
                <a:extLst>
                  <a:ext uri="{FF2B5EF4-FFF2-40B4-BE49-F238E27FC236}">
                    <a16:creationId xmlns:a16="http://schemas.microsoft.com/office/drawing/2014/main" id="{FF00F503-5903-4248-8E48-512AD6F74B7B}"/>
                  </a:ext>
                </a:extLst>
              </p:cNvPr>
              <p:cNvGrpSpPr/>
              <p:nvPr/>
            </p:nvGrpSpPr>
            <p:grpSpPr>
              <a:xfrm>
                <a:off x="4134949" y="3957049"/>
                <a:ext cx="33497" cy="28770"/>
                <a:chOff x="4134949" y="3957049"/>
                <a:chExt cx="33497" cy="28770"/>
              </a:xfrm>
            </p:grpSpPr>
            <p:sp>
              <p:nvSpPr>
                <p:cNvPr id="75" name="Google Shape;3461;p67">
                  <a:extLst>
                    <a:ext uri="{FF2B5EF4-FFF2-40B4-BE49-F238E27FC236}">
                      <a16:creationId xmlns:a16="http://schemas.microsoft.com/office/drawing/2014/main" id="{8D871FBB-CDA1-4D44-8977-1906A74A22CC}"/>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62;p67">
                  <a:extLst>
                    <a:ext uri="{FF2B5EF4-FFF2-40B4-BE49-F238E27FC236}">
                      <a16:creationId xmlns:a16="http://schemas.microsoft.com/office/drawing/2014/main" id="{AF5A5366-7445-4865-97DB-87756A24158A}"/>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3463;p67">
                <a:extLst>
                  <a:ext uri="{FF2B5EF4-FFF2-40B4-BE49-F238E27FC236}">
                    <a16:creationId xmlns:a16="http://schemas.microsoft.com/office/drawing/2014/main" id="{B0BA95A0-9AEE-43BC-86A1-1C6CADD7BDB6}"/>
                  </a:ext>
                </a:extLst>
              </p:cNvPr>
              <p:cNvGrpSpPr/>
              <p:nvPr/>
            </p:nvGrpSpPr>
            <p:grpSpPr>
              <a:xfrm>
                <a:off x="4193653" y="4184403"/>
                <a:ext cx="43580" cy="37264"/>
                <a:chOff x="4193653" y="4184403"/>
                <a:chExt cx="43580" cy="37264"/>
              </a:xfrm>
            </p:grpSpPr>
            <p:sp>
              <p:nvSpPr>
                <p:cNvPr id="73" name="Google Shape;3464;p67">
                  <a:extLst>
                    <a:ext uri="{FF2B5EF4-FFF2-40B4-BE49-F238E27FC236}">
                      <a16:creationId xmlns:a16="http://schemas.microsoft.com/office/drawing/2014/main" id="{0C227338-6E84-4EFC-8B90-5B6694187F24}"/>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5;p67">
                  <a:extLst>
                    <a:ext uri="{FF2B5EF4-FFF2-40B4-BE49-F238E27FC236}">
                      <a16:creationId xmlns:a16="http://schemas.microsoft.com/office/drawing/2014/main" id="{8F1CD748-4D4A-43C1-A3B3-EB582F5EBA9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66;p67">
                <a:extLst>
                  <a:ext uri="{FF2B5EF4-FFF2-40B4-BE49-F238E27FC236}">
                    <a16:creationId xmlns:a16="http://schemas.microsoft.com/office/drawing/2014/main" id="{4C1DFE21-C26A-4631-BF1B-428C53E8508E}"/>
                  </a:ext>
                </a:extLst>
              </p:cNvPr>
              <p:cNvGrpSpPr/>
              <p:nvPr/>
            </p:nvGrpSpPr>
            <p:grpSpPr>
              <a:xfrm>
                <a:off x="4343600" y="3943844"/>
                <a:ext cx="43580" cy="37312"/>
                <a:chOff x="4343600" y="3943844"/>
                <a:chExt cx="43580" cy="37312"/>
              </a:xfrm>
            </p:grpSpPr>
            <p:sp>
              <p:nvSpPr>
                <p:cNvPr id="71" name="Google Shape;3467;p67">
                  <a:extLst>
                    <a:ext uri="{FF2B5EF4-FFF2-40B4-BE49-F238E27FC236}">
                      <a16:creationId xmlns:a16="http://schemas.microsoft.com/office/drawing/2014/main" id="{DB46D354-99D8-4C63-905F-5327820AC570}"/>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68;p67">
                  <a:extLst>
                    <a:ext uri="{FF2B5EF4-FFF2-40B4-BE49-F238E27FC236}">
                      <a16:creationId xmlns:a16="http://schemas.microsoft.com/office/drawing/2014/main" id="{C04258F3-C262-4519-B414-B7C8E2858C8F}"/>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3469;p67">
                <a:extLst>
                  <a:ext uri="{FF2B5EF4-FFF2-40B4-BE49-F238E27FC236}">
                    <a16:creationId xmlns:a16="http://schemas.microsoft.com/office/drawing/2014/main" id="{79106D13-17B7-462D-A7DC-3385EF046CFE}"/>
                  </a:ext>
                </a:extLst>
              </p:cNvPr>
              <p:cNvGrpSpPr/>
              <p:nvPr/>
            </p:nvGrpSpPr>
            <p:grpSpPr>
              <a:xfrm>
                <a:off x="4172339" y="3381693"/>
                <a:ext cx="31499" cy="27001"/>
                <a:chOff x="4172339" y="3381693"/>
                <a:chExt cx="31499" cy="27001"/>
              </a:xfrm>
            </p:grpSpPr>
            <p:sp>
              <p:nvSpPr>
                <p:cNvPr id="69" name="Google Shape;3470;p67">
                  <a:extLst>
                    <a:ext uri="{FF2B5EF4-FFF2-40B4-BE49-F238E27FC236}">
                      <a16:creationId xmlns:a16="http://schemas.microsoft.com/office/drawing/2014/main" id="{1297C7E9-CE25-4F19-9723-BAE8BF7653BD}"/>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1;p67">
                  <a:extLst>
                    <a:ext uri="{FF2B5EF4-FFF2-40B4-BE49-F238E27FC236}">
                      <a16:creationId xmlns:a16="http://schemas.microsoft.com/office/drawing/2014/main" id="{92EF3445-EC80-4B8F-9EFA-D2E329B2D374}"/>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6" name="Rectangle: Rounded Corners 825">
            <a:extLst>
              <a:ext uri="{FF2B5EF4-FFF2-40B4-BE49-F238E27FC236}">
                <a16:creationId xmlns:a16="http://schemas.microsoft.com/office/drawing/2014/main" id="{4B0378A1-8F46-4513-81F8-7B1186AF13C7}"/>
              </a:ext>
            </a:extLst>
          </p:cNvPr>
          <p:cNvSpPr/>
          <p:nvPr/>
        </p:nvSpPr>
        <p:spPr>
          <a:xfrm>
            <a:off x="331712" y="1109441"/>
            <a:ext cx="5678336" cy="3025687"/>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TextBox 826">
            <a:extLst>
              <a:ext uri="{FF2B5EF4-FFF2-40B4-BE49-F238E27FC236}">
                <a16:creationId xmlns:a16="http://schemas.microsoft.com/office/drawing/2014/main" id="{9071C483-2887-4ADB-8DB1-4A6EF6879F53}"/>
              </a:ext>
            </a:extLst>
          </p:cNvPr>
          <p:cNvSpPr txBox="1"/>
          <p:nvPr/>
        </p:nvSpPr>
        <p:spPr>
          <a:xfrm>
            <a:off x="454779" y="1222433"/>
            <a:ext cx="5448206" cy="2677656"/>
          </a:xfrm>
          <a:prstGeom prst="rect">
            <a:avLst/>
          </a:prstGeom>
          <a:noFill/>
        </p:spPr>
        <p:txBody>
          <a:bodyPr wrap="square" rtlCol="0">
            <a:spAutoFit/>
          </a:bodyPr>
          <a:lstStyle/>
          <a:p>
            <a:r>
              <a:rPr lang="es-ES" sz="1200" i="1" dirty="0">
                <a:solidFill>
                  <a:schemeClr val="bg2">
                    <a:lumMod val="60000"/>
                    <a:lumOff val="40000"/>
                  </a:schemeClr>
                </a:solidFill>
              </a:rPr>
              <a:t># Paquete</a:t>
            </a:r>
          </a:p>
          <a:p>
            <a:r>
              <a:rPr lang="es-ES" sz="1200" dirty="0">
                <a:solidFill>
                  <a:schemeClr val="bg1"/>
                </a:solidFill>
              </a:rPr>
              <a:t>&gt; </a:t>
            </a:r>
            <a:r>
              <a:rPr lang="es-ES" sz="1200" dirty="0" err="1">
                <a:solidFill>
                  <a:schemeClr val="bg1"/>
                </a:solidFill>
              </a:rPr>
              <a:t>library</a:t>
            </a:r>
            <a:r>
              <a:rPr lang="es-ES" sz="1200" dirty="0">
                <a:solidFill>
                  <a:schemeClr val="bg1"/>
                </a:solidFill>
              </a:rPr>
              <a:t>(</a:t>
            </a:r>
            <a:r>
              <a:rPr lang="es-ES" sz="1200" dirty="0" err="1">
                <a:solidFill>
                  <a:schemeClr val="bg1"/>
                </a:solidFill>
              </a:rPr>
              <a:t>vegan</a:t>
            </a:r>
            <a:r>
              <a:rPr lang="es-ES" sz="1200" dirty="0">
                <a:solidFill>
                  <a:schemeClr val="bg1"/>
                </a:solidFill>
              </a:rPr>
              <a:t>)</a:t>
            </a:r>
          </a:p>
          <a:p>
            <a:endParaRPr lang="es-ES" sz="1200" i="1" dirty="0">
              <a:solidFill>
                <a:schemeClr val="bg2">
                  <a:lumMod val="60000"/>
                  <a:lumOff val="40000"/>
                </a:schemeClr>
              </a:solidFill>
            </a:endParaRPr>
          </a:p>
          <a:p>
            <a:r>
              <a:rPr lang="es-ES" sz="1200" i="1" dirty="0">
                <a:solidFill>
                  <a:schemeClr val="bg2">
                    <a:lumMod val="60000"/>
                    <a:lumOff val="40000"/>
                  </a:schemeClr>
                </a:solidFill>
              </a:rPr>
              <a:t># Índice de Gini-Simpson</a:t>
            </a:r>
          </a:p>
          <a:p>
            <a:r>
              <a:rPr lang="es-ES" sz="1200" dirty="0">
                <a:solidFill>
                  <a:schemeClr val="bg1"/>
                </a:solidFill>
              </a:rPr>
              <a:t>&gt; Simpson &lt;- </a:t>
            </a:r>
            <a:r>
              <a:rPr lang="es-ES" sz="1200" dirty="0" err="1">
                <a:solidFill>
                  <a:schemeClr val="bg1"/>
                </a:solidFill>
              </a:rPr>
              <a:t>diversity</a:t>
            </a:r>
            <a:r>
              <a:rPr lang="es-ES" sz="1200" dirty="0">
                <a:solidFill>
                  <a:schemeClr val="bg1"/>
                </a:solidFill>
              </a:rPr>
              <a:t>(BCI, </a:t>
            </a:r>
            <a:r>
              <a:rPr lang="es-ES" sz="1200" dirty="0" err="1">
                <a:solidFill>
                  <a:schemeClr val="bg1"/>
                </a:solidFill>
              </a:rPr>
              <a:t>index</a:t>
            </a:r>
            <a:r>
              <a:rPr lang="es-ES" sz="1200" dirty="0">
                <a:solidFill>
                  <a:schemeClr val="bg1"/>
                </a:solidFill>
              </a:rPr>
              <a:t>  = "</a:t>
            </a:r>
            <a:r>
              <a:rPr lang="es-ES" sz="1200" dirty="0" err="1">
                <a:solidFill>
                  <a:schemeClr val="bg1"/>
                </a:solidFill>
              </a:rPr>
              <a:t>simpson</a:t>
            </a:r>
            <a:r>
              <a:rPr lang="es-ES" sz="1200" dirty="0">
                <a:solidFill>
                  <a:schemeClr val="bg1"/>
                </a:solidFill>
              </a:rPr>
              <a:t>")</a:t>
            </a:r>
          </a:p>
          <a:p>
            <a:endParaRPr lang="es-ES" sz="1200" dirty="0">
              <a:solidFill>
                <a:schemeClr val="bg1"/>
              </a:solidFill>
            </a:endParaRPr>
          </a:p>
          <a:p>
            <a:r>
              <a:rPr lang="es-ES" sz="1200" dirty="0">
                <a:solidFill>
                  <a:schemeClr val="bg2">
                    <a:lumMod val="60000"/>
                    <a:lumOff val="40000"/>
                  </a:schemeClr>
                </a:solidFill>
              </a:rPr>
              <a:t># Índice de Shannon</a:t>
            </a:r>
          </a:p>
          <a:p>
            <a:r>
              <a:rPr lang="es-ES" sz="1200" dirty="0">
                <a:solidFill>
                  <a:schemeClr val="bg1"/>
                </a:solidFill>
              </a:rPr>
              <a:t>&gt; Shannon &lt;- </a:t>
            </a:r>
            <a:r>
              <a:rPr lang="es-ES" sz="1200" dirty="0" err="1">
                <a:solidFill>
                  <a:schemeClr val="bg1"/>
                </a:solidFill>
              </a:rPr>
              <a:t>diversity</a:t>
            </a:r>
            <a:r>
              <a:rPr lang="es-ES" sz="1200" dirty="0">
                <a:solidFill>
                  <a:schemeClr val="bg1"/>
                </a:solidFill>
              </a:rPr>
              <a:t>(BCI, </a:t>
            </a:r>
            <a:r>
              <a:rPr lang="es-ES" sz="1200" dirty="0" err="1">
                <a:solidFill>
                  <a:schemeClr val="bg1"/>
                </a:solidFill>
              </a:rPr>
              <a:t>index</a:t>
            </a:r>
            <a:r>
              <a:rPr lang="es-ES" sz="1200" dirty="0">
                <a:solidFill>
                  <a:schemeClr val="bg1"/>
                </a:solidFill>
              </a:rPr>
              <a:t> = "</a:t>
            </a:r>
            <a:r>
              <a:rPr lang="es-ES" sz="1200" dirty="0" err="1">
                <a:solidFill>
                  <a:schemeClr val="bg1"/>
                </a:solidFill>
              </a:rPr>
              <a:t>shannon</a:t>
            </a:r>
            <a:r>
              <a:rPr lang="es-ES" sz="1200" dirty="0">
                <a:solidFill>
                  <a:schemeClr val="bg1"/>
                </a:solidFill>
              </a:rPr>
              <a:t>")</a:t>
            </a:r>
          </a:p>
          <a:p>
            <a:endParaRPr lang="es-ES" sz="1200" dirty="0">
              <a:solidFill>
                <a:schemeClr val="bg1"/>
              </a:solidFill>
            </a:endParaRPr>
          </a:p>
          <a:p>
            <a:r>
              <a:rPr lang="es-ES" sz="1200" dirty="0">
                <a:solidFill>
                  <a:schemeClr val="bg2">
                    <a:lumMod val="60000"/>
                    <a:lumOff val="40000"/>
                  </a:schemeClr>
                </a:solidFill>
              </a:rPr>
              <a:t># Índice de </a:t>
            </a:r>
            <a:r>
              <a:rPr lang="es-ES" sz="1200" dirty="0" err="1">
                <a:solidFill>
                  <a:schemeClr val="bg2">
                    <a:lumMod val="60000"/>
                    <a:lumOff val="40000"/>
                  </a:schemeClr>
                </a:solidFill>
              </a:rPr>
              <a:t>Pielou</a:t>
            </a:r>
            <a:endParaRPr lang="es-ES" sz="1200" dirty="0">
              <a:solidFill>
                <a:schemeClr val="bg2">
                  <a:lumMod val="60000"/>
                  <a:lumOff val="40000"/>
                </a:schemeClr>
              </a:solidFill>
            </a:endParaRPr>
          </a:p>
          <a:p>
            <a:r>
              <a:rPr lang="es-ES" sz="1200" dirty="0">
                <a:solidFill>
                  <a:schemeClr val="bg1"/>
                </a:solidFill>
              </a:rPr>
              <a:t>&gt; </a:t>
            </a:r>
            <a:r>
              <a:rPr lang="es-ES" sz="1200" dirty="0" err="1">
                <a:solidFill>
                  <a:schemeClr val="bg1"/>
                </a:solidFill>
              </a:rPr>
              <a:t>Pielou</a:t>
            </a:r>
            <a:r>
              <a:rPr lang="es-ES" sz="1200" dirty="0">
                <a:solidFill>
                  <a:schemeClr val="bg1"/>
                </a:solidFill>
              </a:rPr>
              <a:t> &lt;- Shannon / log(S) </a:t>
            </a:r>
          </a:p>
          <a:p>
            <a:endParaRPr lang="es-ES" sz="1200" dirty="0">
              <a:solidFill>
                <a:schemeClr val="bg1"/>
              </a:solidFill>
            </a:endParaRPr>
          </a:p>
          <a:p>
            <a:r>
              <a:rPr lang="es-ES" sz="1200" dirty="0">
                <a:solidFill>
                  <a:schemeClr val="bg2">
                    <a:lumMod val="60000"/>
                    <a:lumOff val="40000"/>
                  </a:schemeClr>
                </a:solidFill>
              </a:rPr>
              <a:t># Combinamos los índices en una tabla</a:t>
            </a:r>
          </a:p>
          <a:p>
            <a:r>
              <a:rPr lang="es-ES" sz="1200" dirty="0">
                <a:solidFill>
                  <a:schemeClr val="bg1"/>
                </a:solidFill>
              </a:rPr>
              <a:t>&gt; </a:t>
            </a:r>
            <a:r>
              <a:rPr lang="es-ES" sz="1200" dirty="0" err="1">
                <a:solidFill>
                  <a:schemeClr val="bg1"/>
                </a:solidFill>
              </a:rPr>
              <a:t>indices</a:t>
            </a:r>
            <a:r>
              <a:rPr lang="es-ES" sz="1200" dirty="0">
                <a:solidFill>
                  <a:schemeClr val="bg1"/>
                </a:solidFill>
              </a:rPr>
              <a:t> &lt;- </a:t>
            </a:r>
            <a:r>
              <a:rPr lang="es-ES" sz="1200" dirty="0" err="1">
                <a:solidFill>
                  <a:schemeClr val="bg1"/>
                </a:solidFill>
              </a:rPr>
              <a:t>cbind</a:t>
            </a:r>
            <a:r>
              <a:rPr lang="es-ES" sz="1200" dirty="0">
                <a:solidFill>
                  <a:schemeClr val="bg1"/>
                </a:solidFill>
              </a:rPr>
              <a:t>(Simpson = Simpson, Shannon = Shannon, </a:t>
            </a:r>
            <a:r>
              <a:rPr lang="es-ES" sz="1200" dirty="0" err="1">
                <a:solidFill>
                  <a:schemeClr val="bg1"/>
                </a:solidFill>
              </a:rPr>
              <a:t>Pielou</a:t>
            </a:r>
            <a:r>
              <a:rPr lang="es-ES" sz="1200" dirty="0">
                <a:solidFill>
                  <a:schemeClr val="bg1"/>
                </a:solidFill>
              </a:rPr>
              <a:t> = </a:t>
            </a:r>
            <a:r>
              <a:rPr lang="es-ES" sz="1200" dirty="0" err="1">
                <a:solidFill>
                  <a:schemeClr val="bg1"/>
                </a:solidFill>
              </a:rPr>
              <a:t>Pielou</a:t>
            </a:r>
            <a:r>
              <a:rPr lang="es-ES" sz="1200" dirty="0">
                <a:solidFill>
                  <a:schemeClr val="bg1"/>
                </a:solidFill>
              </a:rPr>
              <a:t>) </a:t>
            </a:r>
            <a:endParaRPr lang="es-CO" sz="1200" dirty="0">
              <a:solidFill>
                <a:schemeClr val="bg1"/>
              </a:solidFill>
            </a:endParaRPr>
          </a:p>
        </p:txBody>
      </p:sp>
    </p:spTree>
    <p:extLst>
      <p:ext uri="{BB962C8B-B14F-4D97-AF65-F5344CB8AC3E}">
        <p14:creationId xmlns:p14="http://schemas.microsoft.com/office/powerpoint/2010/main" val="295828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27">
                                            <p:txEl>
                                              <p:pRg st="0" end="0"/>
                                            </p:txEl>
                                          </p:spTgt>
                                        </p:tgtEl>
                                        <p:attrNameLst>
                                          <p:attrName>style.visibility</p:attrName>
                                        </p:attrNameLst>
                                      </p:cBhvr>
                                      <p:to>
                                        <p:strVal val="visible"/>
                                      </p:to>
                                    </p:set>
                                    <p:animEffect transition="in" filter="wipe(left)">
                                      <p:cBhvr>
                                        <p:cTn id="11" dur="500"/>
                                        <p:tgtEl>
                                          <p:spTgt spid="827">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27">
                                            <p:txEl>
                                              <p:pRg st="1" end="1"/>
                                            </p:txEl>
                                          </p:spTgt>
                                        </p:tgtEl>
                                        <p:attrNameLst>
                                          <p:attrName>style.visibility</p:attrName>
                                        </p:attrNameLst>
                                      </p:cBhvr>
                                      <p:to>
                                        <p:strVal val="visible"/>
                                      </p:to>
                                    </p:set>
                                    <p:animEffect transition="in" filter="wipe(left)">
                                      <p:cBhvr>
                                        <p:cTn id="15" dur="500"/>
                                        <p:tgtEl>
                                          <p:spTgt spid="82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27">
                                            <p:txEl>
                                              <p:pRg st="3" end="3"/>
                                            </p:txEl>
                                          </p:spTgt>
                                        </p:tgtEl>
                                        <p:attrNameLst>
                                          <p:attrName>style.visibility</p:attrName>
                                        </p:attrNameLst>
                                      </p:cBhvr>
                                      <p:to>
                                        <p:strVal val="visible"/>
                                      </p:to>
                                    </p:set>
                                    <p:animEffect transition="in" filter="wipe(left)">
                                      <p:cBhvr>
                                        <p:cTn id="20" dur="500"/>
                                        <p:tgtEl>
                                          <p:spTgt spid="827">
                                            <p:txEl>
                                              <p:pRg st="3" end="3"/>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827">
                                            <p:txEl>
                                              <p:pRg st="4" end="4"/>
                                            </p:txEl>
                                          </p:spTgt>
                                        </p:tgtEl>
                                        <p:attrNameLst>
                                          <p:attrName>style.visibility</p:attrName>
                                        </p:attrNameLst>
                                      </p:cBhvr>
                                      <p:to>
                                        <p:strVal val="visible"/>
                                      </p:to>
                                    </p:set>
                                    <p:animEffect transition="in" filter="wipe(left)">
                                      <p:cBhvr>
                                        <p:cTn id="24" dur="500"/>
                                        <p:tgtEl>
                                          <p:spTgt spid="82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827">
                                            <p:txEl>
                                              <p:pRg st="6" end="6"/>
                                            </p:txEl>
                                          </p:spTgt>
                                        </p:tgtEl>
                                        <p:attrNameLst>
                                          <p:attrName>style.visibility</p:attrName>
                                        </p:attrNameLst>
                                      </p:cBhvr>
                                      <p:to>
                                        <p:strVal val="visible"/>
                                      </p:to>
                                    </p:set>
                                    <p:animEffect transition="in" filter="wipe(left)">
                                      <p:cBhvr>
                                        <p:cTn id="29" dur="500"/>
                                        <p:tgtEl>
                                          <p:spTgt spid="827">
                                            <p:txEl>
                                              <p:pRg st="6" end="6"/>
                                            </p:txEl>
                                          </p:spTgt>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827">
                                            <p:txEl>
                                              <p:pRg st="7" end="7"/>
                                            </p:txEl>
                                          </p:spTgt>
                                        </p:tgtEl>
                                        <p:attrNameLst>
                                          <p:attrName>style.visibility</p:attrName>
                                        </p:attrNameLst>
                                      </p:cBhvr>
                                      <p:to>
                                        <p:strVal val="visible"/>
                                      </p:to>
                                    </p:set>
                                    <p:animEffect transition="in" filter="wipe(left)">
                                      <p:cBhvr>
                                        <p:cTn id="33" dur="500"/>
                                        <p:tgtEl>
                                          <p:spTgt spid="82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27">
                                            <p:txEl>
                                              <p:pRg st="9" end="9"/>
                                            </p:txEl>
                                          </p:spTgt>
                                        </p:tgtEl>
                                        <p:attrNameLst>
                                          <p:attrName>style.visibility</p:attrName>
                                        </p:attrNameLst>
                                      </p:cBhvr>
                                      <p:to>
                                        <p:strVal val="visible"/>
                                      </p:to>
                                    </p:set>
                                    <p:animEffect transition="in" filter="wipe(left)">
                                      <p:cBhvr>
                                        <p:cTn id="38" dur="500"/>
                                        <p:tgtEl>
                                          <p:spTgt spid="827">
                                            <p:txEl>
                                              <p:pRg st="9" end="9"/>
                                            </p:txEl>
                                          </p:spTgt>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827">
                                            <p:txEl>
                                              <p:pRg st="10" end="10"/>
                                            </p:txEl>
                                          </p:spTgt>
                                        </p:tgtEl>
                                        <p:attrNameLst>
                                          <p:attrName>style.visibility</p:attrName>
                                        </p:attrNameLst>
                                      </p:cBhvr>
                                      <p:to>
                                        <p:strVal val="visible"/>
                                      </p:to>
                                    </p:set>
                                    <p:animEffect transition="in" filter="wipe(left)">
                                      <p:cBhvr>
                                        <p:cTn id="42" dur="500"/>
                                        <p:tgtEl>
                                          <p:spTgt spid="827">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27">
                                            <p:txEl>
                                              <p:pRg st="12" end="12"/>
                                            </p:txEl>
                                          </p:spTgt>
                                        </p:tgtEl>
                                        <p:attrNameLst>
                                          <p:attrName>style.visibility</p:attrName>
                                        </p:attrNameLst>
                                      </p:cBhvr>
                                      <p:to>
                                        <p:strVal val="visible"/>
                                      </p:to>
                                    </p:set>
                                    <p:animEffect transition="in" filter="wipe(left)">
                                      <p:cBhvr>
                                        <p:cTn id="47" dur="500"/>
                                        <p:tgtEl>
                                          <p:spTgt spid="827">
                                            <p:txEl>
                                              <p:pRg st="12" end="12"/>
                                            </p:txEl>
                                          </p:spTgt>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827">
                                            <p:txEl>
                                              <p:pRg st="13" end="13"/>
                                            </p:txEl>
                                          </p:spTgt>
                                        </p:tgtEl>
                                        <p:attrNameLst>
                                          <p:attrName>style.visibility</p:attrName>
                                        </p:attrNameLst>
                                      </p:cBhvr>
                                      <p:to>
                                        <p:strVal val="visible"/>
                                      </p:to>
                                    </p:set>
                                    <p:animEffect transition="in" filter="wipe(left)">
                                      <p:cBhvr>
                                        <p:cTn id="51" dur="500"/>
                                        <p:tgtEl>
                                          <p:spTgt spid="82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32810E1-6DEA-4F0C-AFFA-6D02DAE0C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0"/>
            <a:ext cx="9144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5B7D6E0B-93AC-4D60-8F62-DFBD899E9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462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a:t>01.2</a:t>
            </a:r>
            <a:endParaRPr sz="6600" dirty="0"/>
          </a:p>
        </p:txBody>
      </p:sp>
      <p:sp>
        <p:nvSpPr>
          <p:cNvPr id="227" name="Google Shape;227;p36"/>
          <p:cNvSpPr txBox="1">
            <a:spLocks noGrp="1"/>
          </p:cNvSpPr>
          <p:nvPr>
            <p:ph type="subTitle" idx="1"/>
          </p:nvPr>
        </p:nvSpPr>
        <p:spPr>
          <a:xfrm rot="449">
            <a:off x="885717" y="1639633"/>
            <a:ext cx="2298900" cy="151651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600" b="0" i="0" u="none" strike="noStrike" dirty="0" err="1">
                <a:solidFill>
                  <a:schemeClr val="bg1"/>
                </a:solidFill>
                <a:effectLst/>
                <a:latin typeface="Helvetica Neue"/>
              </a:rPr>
              <a:t>Índices</a:t>
            </a:r>
            <a:r>
              <a:rPr lang="en-US" sz="2600" b="0" i="0" u="none" strike="noStrike" dirty="0">
                <a:solidFill>
                  <a:srgbClr val="337AB7"/>
                </a:solidFill>
                <a:effectLst/>
                <a:latin typeface="Helvetica Neue"/>
              </a:rPr>
              <a:t> </a:t>
            </a:r>
          </a:p>
          <a:p>
            <a:pPr marL="0" indent="0"/>
            <a:r>
              <a:rPr lang="es-ES" sz="2800" dirty="0"/>
              <a:t>Beta (</a:t>
            </a:r>
            <a:r>
              <a:rPr lang="el-GR" sz="2800" dirty="0"/>
              <a:t>β)</a:t>
            </a:r>
            <a:endParaRPr lang="en-US" sz="28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415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45"/>
          <p:cNvSpPr txBox="1">
            <a:spLocks noGrp="1"/>
          </p:cNvSpPr>
          <p:nvPr>
            <p:ph type="subTitle" idx="3"/>
          </p:nvPr>
        </p:nvSpPr>
        <p:spPr>
          <a:xfrm>
            <a:off x="238724" y="1357380"/>
            <a:ext cx="5404992" cy="1887266"/>
          </a:xfrm>
          <a:prstGeom prst="rect">
            <a:avLst/>
          </a:prstGeom>
        </p:spPr>
        <p:txBody>
          <a:bodyPr spcFirstLastPara="1" wrap="square" lIns="91425" tIns="91425" rIns="91425" bIns="91425" anchor="t" anchorCtr="0">
            <a:noAutofit/>
          </a:bodyPr>
          <a:lstStyle/>
          <a:p>
            <a:pPr marL="139700" indent="0" algn="just"/>
            <a:r>
              <a:rPr lang="es-ES" sz="1600" b="0" i="0" dirty="0">
                <a:solidFill>
                  <a:srgbClr val="A9BAC9"/>
                </a:solidFill>
                <a:effectLst/>
                <a:latin typeface="anaheim"/>
              </a:rPr>
              <a:t>A la diversidad beta también se le considera como el recambio de especies de una localidad a otra o bien la riqueza de especies promedio de las localidades de cierta región. En este curso veremos dos índices, la disimilitud de Bray-Curtis que se basa en la abundancia y la disimilitud de Jaccard que es una métrica de disimilitud binaria, que explora la intersección sobre la unión de sitios </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317601"/>
            <a:ext cx="9144000" cy="1540026"/>
          </a:xfrm>
          <a:prstGeom prst="rect">
            <a:avLst/>
          </a:prstGeom>
          <a:noFill/>
          <a:ln>
            <a:noFill/>
          </a:ln>
        </p:spPr>
      </p:pic>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40921E-77C3-4AA8-9E7A-DF3C2A0605A3}"/>
              </a:ext>
            </a:extLst>
          </p:cNvPr>
          <p:cNvSpPr txBox="1"/>
          <p:nvPr/>
        </p:nvSpPr>
        <p:spPr>
          <a:xfrm>
            <a:off x="400276" y="4468039"/>
            <a:ext cx="2438215" cy="338554"/>
          </a:xfrm>
          <a:prstGeom prst="rect">
            <a:avLst/>
          </a:prstGeom>
          <a:noFill/>
        </p:spPr>
        <p:txBody>
          <a:bodyPr wrap="square">
            <a:spAutoFit/>
          </a:bodyPr>
          <a:lstStyle/>
          <a:p>
            <a:pPr algn="ctr"/>
            <a:r>
              <a:rPr lang="es-ES" sz="1600" b="0" i="0" dirty="0">
                <a:solidFill>
                  <a:srgbClr val="A9BAC9"/>
                </a:solidFill>
                <a:effectLst/>
                <a:latin typeface="anaheim"/>
              </a:rPr>
              <a:t>Disimilitud de Bray-Curtis</a:t>
            </a:r>
            <a:endParaRPr lang="en-US" dirty="0"/>
          </a:p>
        </p:txBody>
      </p:sp>
      <p:sp>
        <p:nvSpPr>
          <p:cNvPr id="19" name="TextBox 18">
            <a:extLst>
              <a:ext uri="{FF2B5EF4-FFF2-40B4-BE49-F238E27FC236}">
                <a16:creationId xmlns:a16="http://schemas.microsoft.com/office/drawing/2014/main" id="{B1799FD9-2078-4414-B821-F12953AFF64E}"/>
              </a:ext>
            </a:extLst>
          </p:cNvPr>
          <p:cNvSpPr txBox="1"/>
          <p:nvPr/>
        </p:nvSpPr>
        <p:spPr>
          <a:xfrm>
            <a:off x="5088151" y="4468039"/>
            <a:ext cx="2145592"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Disimilitud de Jaccard</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B592872-BE54-483C-882B-2D9FCF2E3353}"/>
                  </a:ext>
                </a:extLst>
              </p:cNvPr>
              <p:cNvSpPr txBox="1"/>
              <p:nvPr/>
            </p:nvSpPr>
            <p:spPr>
              <a:xfrm>
                <a:off x="314611" y="3622295"/>
                <a:ext cx="2609547" cy="84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r>
                            <a:rPr lang="es-CO" sz="2000" b="0" i="1" smtClean="0">
                              <a:solidFill>
                                <a:schemeClr val="bg1"/>
                              </a:solidFill>
                              <a:latin typeface="Cambria Math" panose="02040503050406030204" pitchFamily="18" charset="0"/>
                            </a:rPr>
                            <m:t>𝐵𝐶</m:t>
                          </m:r>
                        </m:e>
                        <m:sub>
                          <m:r>
                            <a:rPr lang="es-CO" sz="2000" b="0" i="1" smtClean="0">
                              <a:solidFill>
                                <a:schemeClr val="bg1"/>
                              </a:solidFill>
                              <a:latin typeface="Cambria Math" panose="02040503050406030204" pitchFamily="18" charset="0"/>
                            </a:rPr>
                            <m:t>𝑗𝑘</m:t>
                          </m:r>
                        </m:sub>
                      </m:sSub>
                      <m:r>
                        <a:rPr lang="en-US" sz="2000" i="0">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nary>
                            <m:naryPr>
                              <m:chr m:val="∑"/>
                              <m:limLoc m:val="undOvr"/>
                              <m:subHide m:val="on"/>
                              <m:supHide m:val="on"/>
                              <m:ctrlPr>
                                <a:rPr lang="en-US" sz="2000" i="1">
                                  <a:solidFill>
                                    <a:schemeClr val="bg1"/>
                                  </a:solidFill>
                                  <a:latin typeface="Cambria Math" panose="02040503050406030204" pitchFamily="18" charset="0"/>
                                </a:rPr>
                              </m:ctrlPr>
                            </m:naryPr>
                            <m:sub/>
                            <m:sup/>
                            <m:e>
                              <m:d>
                                <m:dPr>
                                  <m:begChr m:val="|"/>
                                  <m:endChr m:val="|"/>
                                  <m:ctrlPr>
                                    <a:rPr lang="en-US" sz="2000" i="1" smtClean="0">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b="0" i="1" smtClean="0">
                                          <a:solidFill>
                                            <a:schemeClr val="bg1"/>
                                          </a:solidFill>
                                          <a:latin typeface="Cambria Math" panose="02040503050406030204" pitchFamily="18" charset="0"/>
                                        </a:rPr>
                                        <m:t>𝑥</m:t>
                                      </m:r>
                                    </m:e>
                                    <m:sub>
                                      <m:r>
                                        <a:rPr lang="es-CO" sz="2000" b="0" i="1" smtClean="0">
                                          <a:solidFill>
                                            <a:schemeClr val="bg1"/>
                                          </a:solidFill>
                                          <a:latin typeface="Cambria Math" panose="02040503050406030204" pitchFamily="18" charset="0"/>
                                        </a:rPr>
                                        <m:t>𝑖𝑗</m:t>
                                      </m:r>
                                    </m:sub>
                                  </m:sSub>
                                  <m:r>
                                    <a:rPr lang="es-CO" sz="2000" b="0" i="1" smtClean="0">
                                      <a:solidFill>
                                        <a:schemeClr val="bg1"/>
                                      </a:solidFill>
                                      <a:latin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b="0" i="1" smtClean="0">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𝑖</m:t>
                                      </m:r>
                                      <m:r>
                                        <a:rPr lang="es-CO" sz="2000" b="0" i="1" smtClean="0">
                                          <a:solidFill>
                                            <a:schemeClr val="bg1"/>
                                          </a:solidFill>
                                          <a:latin typeface="Cambria Math" panose="02040503050406030204" pitchFamily="18" charset="0"/>
                                        </a:rPr>
                                        <m:t>𝑘</m:t>
                                      </m:r>
                                    </m:sub>
                                  </m:sSub>
                                </m:e>
                              </m:d>
                            </m:e>
                          </m:nary>
                        </m:num>
                        <m:den>
                          <m:nary>
                            <m:naryPr>
                              <m:chr m:val="∑"/>
                              <m:limLoc m:val="undOvr"/>
                              <m:subHide m:val="on"/>
                              <m:supHide m:val="on"/>
                              <m:ctrlPr>
                                <a:rPr lang="en-US" sz="2000" i="1">
                                  <a:solidFill>
                                    <a:schemeClr val="bg1"/>
                                  </a:solidFill>
                                  <a:latin typeface="Cambria Math" panose="02040503050406030204" pitchFamily="18" charset="0"/>
                                </a:rPr>
                              </m:ctrlPr>
                            </m:naryPr>
                            <m:sub/>
                            <m:sup/>
                            <m:e>
                              <m:d>
                                <m:dPr>
                                  <m:ctrlPr>
                                    <a:rPr lang="en-US" sz="2000" i="1" smtClean="0">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𝑖𝑗</m:t>
                                      </m:r>
                                    </m:sub>
                                  </m:sSub>
                                  <m:r>
                                    <a:rPr lang="es-CO" sz="2000" b="0" i="1" smtClean="0">
                                      <a:solidFill>
                                        <a:schemeClr val="bg1"/>
                                      </a:solidFill>
                                      <a:latin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𝑖</m:t>
                                      </m:r>
                                      <m:r>
                                        <a:rPr lang="es-CO" sz="2000" i="1">
                                          <a:solidFill>
                                            <a:schemeClr val="bg1"/>
                                          </a:solidFill>
                                          <a:latin typeface="Cambria Math" panose="02040503050406030204" pitchFamily="18" charset="0"/>
                                        </a:rPr>
                                        <m:t>𝑘</m:t>
                                      </m:r>
                                    </m:sub>
                                  </m:sSub>
                                </m:e>
                              </m:d>
                            </m:e>
                          </m:nary>
                        </m:den>
                      </m:f>
                    </m:oMath>
                  </m:oMathPara>
                </a14:m>
                <a:endParaRPr lang="en-US" sz="2000" dirty="0">
                  <a:solidFill>
                    <a:schemeClr val="bg1"/>
                  </a:solidFill>
                </a:endParaRPr>
              </a:p>
            </p:txBody>
          </p:sp>
        </mc:Choice>
        <mc:Fallback xmlns="">
          <p:sp>
            <p:nvSpPr>
              <p:cNvPr id="13" name="TextBox 12">
                <a:extLst>
                  <a:ext uri="{FF2B5EF4-FFF2-40B4-BE49-F238E27FC236}">
                    <a16:creationId xmlns:a16="http://schemas.microsoft.com/office/drawing/2014/main" id="{1B592872-BE54-483C-882B-2D9FCF2E3353}"/>
                  </a:ext>
                </a:extLst>
              </p:cNvPr>
              <p:cNvSpPr txBox="1">
                <a:spLocks noRot="1" noChangeAspect="1" noMove="1" noResize="1" noEditPoints="1" noAdjustHandles="1" noChangeArrowheads="1" noChangeShapeType="1" noTextEdit="1"/>
              </p:cNvSpPr>
              <p:nvPr/>
            </p:nvSpPr>
            <p:spPr>
              <a:xfrm>
                <a:off x="314611" y="3622295"/>
                <a:ext cx="2609547" cy="8457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A03610-4B86-4AB4-88A5-9925EDBF5D4E}"/>
                  </a:ext>
                </a:extLst>
              </p:cNvPr>
              <p:cNvSpPr txBox="1"/>
              <p:nvPr/>
            </p:nvSpPr>
            <p:spPr>
              <a:xfrm>
                <a:off x="3458451" y="3622295"/>
                <a:ext cx="5404992" cy="84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r>
                            <a:rPr lang="es-CO" sz="2000" b="0" i="1" smtClean="0">
                              <a:solidFill>
                                <a:schemeClr val="bg1"/>
                              </a:solidFill>
                              <a:latin typeface="Cambria Math" panose="02040503050406030204" pitchFamily="18" charset="0"/>
                            </a:rPr>
                            <m:t>𝐽𝐴𝐶</m:t>
                          </m:r>
                        </m:e>
                        <m:sub>
                          <m:r>
                            <a:rPr lang="es-CO" sz="2000" b="0" i="1" smtClean="0">
                              <a:solidFill>
                                <a:schemeClr val="bg1"/>
                              </a:solidFill>
                              <a:latin typeface="Cambria Math" panose="02040503050406030204" pitchFamily="18" charset="0"/>
                            </a:rPr>
                            <m:t>𝑗𝑘</m:t>
                          </m:r>
                        </m:sub>
                      </m:sSub>
                      <m:r>
                        <a:rPr lang="en-US" sz="2000" i="0">
                          <a:solidFill>
                            <a:schemeClr val="bg1"/>
                          </a:solidFill>
                          <a:latin typeface="Cambria Math" panose="02040503050406030204" pitchFamily="18" charset="0"/>
                        </a:rPr>
                        <m:t>=</m:t>
                      </m:r>
                      <m:r>
                        <a:rPr lang="es-CO" sz="2000" b="0" i="0" smtClean="0">
                          <a:solidFill>
                            <a:schemeClr val="bg1"/>
                          </a:solidFill>
                          <a:latin typeface="Cambria Math" panose="02040503050406030204" pitchFamily="18" charset="0"/>
                        </a:rPr>
                        <m:t>1−</m:t>
                      </m:r>
                      <m:f>
                        <m:fPr>
                          <m:ctrlPr>
                            <a:rPr lang="en-US" sz="2000" i="1">
                              <a:solidFill>
                                <a:schemeClr val="bg1"/>
                              </a:solidFill>
                              <a:latin typeface="Cambria Math" panose="02040503050406030204" pitchFamily="18" charset="0"/>
                            </a:rPr>
                          </m:ctrlPr>
                        </m:fPr>
                        <m:num>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𝑗</m:t>
                                  </m:r>
                                </m:sub>
                              </m:sSub>
                              <m:r>
                                <a:rPr lang="es-CO" sz="2000" i="1" smtClean="0">
                                  <a:solidFill>
                                    <a:schemeClr val="bg1"/>
                                  </a:solidFill>
                                  <a:latin typeface="Cambria Math" panose="02040503050406030204" pitchFamily="18" charset="0"/>
                                  <a:ea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𝑘</m:t>
                                  </m:r>
                                </m:sub>
                              </m:sSub>
                            </m:e>
                          </m:d>
                        </m:num>
                        <m:den>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𝑗</m:t>
                                  </m:r>
                                </m:sub>
                              </m:sSub>
                              <m:r>
                                <a:rPr lang="es-CO" sz="2000" i="1" smtClean="0">
                                  <a:solidFill>
                                    <a:schemeClr val="bg1"/>
                                  </a:solidFill>
                                  <a:latin typeface="Cambria Math" panose="02040503050406030204" pitchFamily="18" charset="0"/>
                                  <a:ea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𝑘</m:t>
                                  </m:r>
                                </m:sub>
                              </m:sSub>
                            </m:e>
                          </m:d>
                        </m:den>
                      </m:f>
                      <m:r>
                        <a:rPr lang="es-CO" sz="2000" b="0" i="1" smtClean="0">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𝑗</m:t>
                                  </m:r>
                                </m:sub>
                              </m:sSub>
                              <m:r>
                                <a:rPr lang="es-CO" sz="2000" i="1">
                                  <a:solidFill>
                                    <a:schemeClr val="bg1"/>
                                  </a:solidFill>
                                  <a:latin typeface="Cambria Math" panose="02040503050406030204" pitchFamily="18" charset="0"/>
                                  <a:ea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𝑘</m:t>
                                  </m:r>
                                </m:sub>
                              </m:sSub>
                            </m:e>
                          </m:d>
                        </m:num>
                        <m:den>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𝑗</m:t>
                                  </m:r>
                                </m:sub>
                              </m:sSub>
                            </m:e>
                          </m:d>
                          <m:r>
                            <a:rPr lang="es-CO" sz="2000" b="0" i="1" smtClean="0">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b="0" i="1" smtClean="0">
                                      <a:solidFill>
                                        <a:schemeClr val="bg1"/>
                                      </a:solidFill>
                                      <a:latin typeface="Cambria Math" panose="02040503050406030204" pitchFamily="18" charset="0"/>
                                    </a:rPr>
                                    <m:t>𝑘</m:t>
                                  </m:r>
                                </m:sub>
                              </m:sSub>
                            </m:e>
                          </m:d>
                          <m:r>
                            <a:rPr lang="es-CO" sz="2000" b="0" i="1" smtClean="0">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𝑗</m:t>
                                  </m:r>
                                </m:sub>
                              </m:sSub>
                              <m:r>
                                <a:rPr lang="es-CO" sz="2000" i="1">
                                  <a:solidFill>
                                    <a:schemeClr val="bg1"/>
                                  </a:solidFill>
                                  <a:latin typeface="Cambria Math" panose="02040503050406030204" pitchFamily="18" charset="0"/>
                                  <a:ea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𝑘</m:t>
                                  </m:r>
                                </m:sub>
                              </m:sSub>
                            </m:e>
                          </m:d>
                        </m:den>
                      </m:f>
                    </m:oMath>
                  </m:oMathPara>
                </a14:m>
                <a:endParaRPr lang="en-US" sz="2000" dirty="0">
                  <a:solidFill>
                    <a:schemeClr val="bg1"/>
                  </a:solidFill>
                </a:endParaRPr>
              </a:p>
            </p:txBody>
          </p:sp>
        </mc:Choice>
        <mc:Fallback xmlns="">
          <p:sp>
            <p:nvSpPr>
              <p:cNvPr id="14" name="TextBox 13">
                <a:extLst>
                  <a:ext uri="{FF2B5EF4-FFF2-40B4-BE49-F238E27FC236}">
                    <a16:creationId xmlns:a16="http://schemas.microsoft.com/office/drawing/2014/main" id="{01A03610-4B86-4AB4-88A5-9925EDBF5D4E}"/>
                  </a:ext>
                </a:extLst>
              </p:cNvPr>
              <p:cNvSpPr txBox="1">
                <a:spLocks noRot="1" noChangeAspect="1" noMove="1" noResize="1" noEditPoints="1" noAdjustHandles="1" noChangeArrowheads="1" noChangeShapeType="1" noTextEdit="1"/>
              </p:cNvSpPr>
              <p:nvPr/>
            </p:nvSpPr>
            <p:spPr>
              <a:xfrm>
                <a:off x="3458451" y="3622295"/>
                <a:ext cx="5404992" cy="84574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132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2" name="Google Shape;242;p37"/>
          <p:cNvPicPr preferRelativeResize="0"/>
          <p:nvPr/>
        </p:nvPicPr>
        <p:blipFill rotWithShape="1">
          <a:blip r:embed="rId3"/>
          <a:srcRect l="30053" r="30053"/>
          <a:stretch/>
        </p:blipFill>
        <p:spPr>
          <a:xfrm>
            <a:off x="6282813" y="0"/>
            <a:ext cx="2861187" cy="5143500"/>
          </a:xfrm>
          <a:prstGeom prst="rect">
            <a:avLst/>
          </a:prstGeom>
          <a:noFill/>
          <a:ln>
            <a:noFill/>
          </a:ln>
        </p:spPr>
      </p:pic>
      <p:cxnSp>
        <p:nvCxnSpPr>
          <p:cNvPr id="10" name="Google Shape;230;p36">
            <a:extLst>
              <a:ext uri="{FF2B5EF4-FFF2-40B4-BE49-F238E27FC236}">
                <a16:creationId xmlns:a16="http://schemas.microsoft.com/office/drawing/2014/main" id="{1FC3AC9A-A966-4145-A67E-848EB17EBEC2}"/>
              </a:ext>
            </a:extLst>
          </p:cNvPr>
          <p:cNvCxnSpPr/>
          <p:nvPr/>
        </p:nvCxnSpPr>
        <p:spPr>
          <a:xfrm>
            <a:off x="1257798" y="881908"/>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3" name="Picture 4">
            <a:extLst>
              <a:ext uri="{FF2B5EF4-FFF2-40B4-BE49-F238E27FC236}">
                <a16:creationId xmlns:a16="http://schemas.microsoft.com/office/drawing/2014/main" id="{A9B10FC9-CA45-446B-9725-49FA6AE48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Google Shape;2660;p67">
            <a:extLst>
              <a:ext uri="{FF2B5EF4-FFF2-40B4-BE49-F238E27FC236}">
                <a16:creationId xmlns:a16="http://schemas.microsoft.com/office/drawing/2014/main" id="{28B97141-A1FE-45B1-AB78-C02061C6D42B}"/>
              </a:ext>
            </a:extLst>
          </p:cNvPr>
          <p:cNvGrpSpPr/>
          <p:nvPr/>
        </p:nvGrpSpPr>
        <p:grpSpPr>
          <a:xfrm>
            <a:off x="6692995" y="3605466"/>
            <a:ext cx="2241344" cy="1330656"/>
            <a:chOff x="3597785" y="3065882"/>
            <a:chExt cx="2241344" cy="1330656"/>
          </a:xfrm>
        </p:grpSpPr>
        <p:grpSp>
          <p:nvGrpSpPr>
            <p:cNvPr id="9" name="Google Shape;2661;p67">
              <a:extLst>
                <a:ext uri="{FF2B5EF4-FFF2-40B4-BE49-F238E27FC236}">
                  <a16:creationId xmlns:a16="http://schemas.microsoft.com/office/drawing/2014/main" id="{410544BF-D728-40D8-97A0-EA6D78EF6D68}"/>
                </a:ext>
              </a:extLst>
            </p:cNvPr>
            <p:cNvGrpSpPr/>
            <p:nvPr/>
          </p:nvGrpSpPr>
          <p:grpSpPr>
            <a:xfrm>
              <a:off x="5296908" y="3937355"/>
              <a:ext cx="143198" cy="32380"/>
              <a:chOff x="5296908" y="3937355"/>
              <a:chExt cx="143198" cy="32380"/>
            </a:xfrm>
          </p:grpSpPr>
          <p:sp>
            <p:nvSpPr>
              <p:cNvPr id="818" name="Google Shape;2662;p67">
                <a:extLst>
                  <a:ext uri="{FF2B5EF4-FFF2-40B4-BE49-F238E27FC236}">
                    <a16:creationId xmlns:a16="http://schemas.microsoft.com/office/drawing/2014/main" id="{CC82D7A4-42C1-4CBD-88BC-09EEC0E21DB2}"/>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2663;p67">
                <a:extLst>
                  <a:ext uri="{FF2B5EF4-FFF2-40B4-BE49-F238E27FC236}">
                    <a16:creationId xmlns:a16="http://schemas.microsoft.com/office/drawing/2014/main" id="{ED262A14-03C7-4059-8E1E-2262B9843927}"/>
                  </a:ext>
                </a:extLst>
              </p:cNvPr>
              <p:cNvGrpSpPr/>
              <p:nvPr/>
            </p:nvGrpSpPr>
            <p:grpSpPr>
              <a:xfrm>
                <a:off x="5402331" y="3937355"/>
                <a:ext cx="37776" cy="32380"/>
                <a:chOff x="5402331" y="3937355"/>
                <a:chExt cx="37776" cy="32380"/>
              </a:xfrm>
            </p:grpSpPr>
            <p:sp>
              <p:nvSpPr>
                <p:cNvPr id="823" name="Google Shape;2664;p67">
                  <a:extLst>
                    <a:ext uri="{FF2B5EF4-FFF2-40B4-BE49-F238E27FC236}">
                      <a16:creationId xmlns:a16="http://schemas.microsoft.com/office/drawing/2014/main" id="{CA8D8DCC-3534-4094-A63F-191D07FE3E86}"/>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65;p67">
                  <a:extLst>
                    <a:ext uri="{FF2B5EF4-FFF2-40B4-BE49-F238E27FC236}">
                      <a16:creationId xmlns:a16="http://schemas.microsoft.com/office/drawing/2014/main" id="{3EE96C48-5ED3-44D5-8E70-5A7B8A00EAF2}"/>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2666;p67">
                <a:extLst>
                  <a:ext uri="{FF2B5EF4-FFF2-40B4-BE49-F238E27FC236}">
                    <a16:creationId xmlns:a16="http://schemas.microsoft.com/office/drawing/2014/main" id="{028C6FA1-580A-45F1-BD7B-DAFB55727822}"/>
                  </a:ext>
                </a:extLst>
              </p:cNvPr>
              <p:cNvGrpSpPr/>
              <p:nvPr/>
            </p:nvGrpSpPr>
            <p:grpSpPr>
              <a:xfrm>
                <a:off x="5296908" y="3937355"/>
                <a:ext cx="37783" cy="32380"/>
                <a:chOff x="5296908" y="3937355"/>
                <a:chExt cx="37783" cy="32380"/>
              </a:xfrm>
            </p:grpSpPr>
            <p:sp>
              <p:nvSpPr>
                <p:cNvPr id="821" name="Google Shape;2667;p67">
                  <a:extLst>
                    <a:ext uri="{FF2B5EF4-FFF2-40B4-BE49-F238E27FC236}">
                      <a16:creationId xmlns:a16="http://schemas.microsoft.com/office/drawing/2014/main" id="{A2CD037F-9E85-4285-9D0F-2D5EB756999B}"/>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68;p67">
                  <a:extLst>
                    <a:ext uri="{FF2B5EF4-FFF2-40B4-BE49-F238E27FC236}">
                      <a16:creationId xmlns:a16="http://schemas.microsoft.com/office/drawing/2014/main" id="{17E4F153-524E-458C-8E26-B92A16116622}"/>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2669;p67">
              <a:extLst>
                <a:ext uri="{FF2B5EF4-FFF2-40B4-BE49-F238E27FC236}">
                  <a16:creationId xmlns:a16="http://schemas.microsoft.com/office/drawing/2014/main" id="{AE34B785-2B26-4971-BA3E-1FC66C59D67F}"/>
                </a:ext>
              </a:extLst>
            </p:cNvPr>
            <p:cNvGrpSpPr/>
            <p:nvPr/>
          </p:nvGrpSpPr>
          <p:grpSpPr>
            <a:xfrm>
              <a:off x="4724163" y="3119631"/>
              <a:ext cx="120838" cy="84218"/>
              <a:chOff x="4724163" y="3119631"/>
              <a:chExt cx="120838" cy="84218"/>
            </a:xfrm>
          </p:grpSpPr>
          <p:grpSp>
            <p:nvGrpSpPr>
              <p:cNvPr id="803" name="Google Shape;2670;p67">
                <a:extLst>
                  <a:ext uri="{FF2B5EF4-FFF2-40B4-BE49-F238E27FC236}">
                    <a16:creationId xmlns:a16="http://schemas.microsoft.com/office/drawing/2014/main" id="{68E240C5-86E7-4D0B-B1CF-DB0A4E9111D1}"/>
                  </a:ext>
                </a:extLst>
              </p:cNvPr>
              <p:cNvGrpSpPr/>
              <p:nvPr/>
            </p:nvGrpSpPr>
            <p:grpSpPr>
              <a:xfrm>
                <a:off x="4746712" y="3132773"/>
                <a:ext cx="86869" cy="56424"/>
                <a:chOff x="4746712" y="3132773"/>
                <a:chExt cx="86869" cy="56424"/>
              </a:xfrm>
            </p:grpSpPr>
            <p:sp>
              <p:nvSpPr>
                <p:cNvPr id="816" name="Google Shape;2671;p67">
                  <a:extLst>
                    <a:ext uri="{FF2B5EF4-FFF2-40B4-BE49-F238E27FC236}">
                      <a16:creationId xmlns:a16="http://schemas.microsoft.com/office/drawing/2014/main" id="{01D7519B-73A8-45C4-9731-90E8AAD51EA9}"/>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672;p67">
                  <a:extLst>
                    <a:ext uri="{FF2B5EF4-FFF2-40B4-BE49-F238E27FC236}">
                      <a16:creationId xmlns:a16="http://schemas.microsoft.com/office/drawing/2014/main" id="{E5585084-6FB3-4F8A-9876-70A71F327C5C}"/>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2673;p67">
                <a:extLst>
                  <a:ext uri="{FF2B5EF4-FFF2-40B4-BE49-F238E27FC236}">
                    <a16:creationId xmlns:a16="http://schemas.microsoft.com/office/drawing/2014/main" id="{FA1EEED2-9751-4EF9-AA0A-F4BDD3A83C27}"/>
                  </a:ext>
                </a:extLst>
              </p:cNvPr>
              <p:cNvGrpSpPr/>
              <p:nvPr/>
            </p:nvGrpSpPr>
            <p:grpSpPr>
              <a:xfrm>
                <a:off x="4773634" y="3143336"/>
                <a:ext cx="37776" cy="32451"/>
                <a:chOff x="4773634" y="3143336"/>
                <a:chExt cx="37776" cy="32451"/>
              </a:xfrm>
            </p:grpSpPr>
            <p:sp>
              <p:nvSpPr>
                <p:cNvPr id="814" name="Google Shape;2674;p67">
                  <a:extLst>
                    <a:ext uri="{FF2B5EF4-FFF2-40B4-BE49-F238E27FC236}">
                      <a16:creationId xmlns:a16="http://schemas.microsoft.com/office/drawing/2014/main" id="{EC2881AE-11AB-4F05-AC34-545BB7250E8F}"/>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675;p67">
                  <a:extLst>
                    <a:ext uri="{FF2B5EF4-FFF2-40B4-BE49-F238E27FC236}">
                      <a16:creationId xmlns:a16="http://schemas.microsoft.com/office/drawing/2014/main" id="{E9094FB8-40E1-4B41-876F-A0FF93D6DEC8}"/>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2676;p67">
                <a:extLst>
                  <a:ext uri="{FF2B5EF4-FFF2-40B4-BE49-F238E27FC236}">
                    <a16:creationId xmlns:a16="http://schemas.microsoft.com/office/drawing/2014/main" id="{49AA7913-03E4-42CE-A7BF-B3ED18D167FB}"/>
                  </a:ext>
                </a:extLst>
              </p:cNvPr>
              <p:cNvGrpSpPr/>
              <p:nvPr/>
            </p:nvGrpSpPr>
            <p:grpSpPr>
              <a:xfrm>
                <a:off x="4724163" y="3131248"/>
                <a:ext cx="37776" cy="32459"/>
                <a:chOff x="4724163" y="3131248"/>
                <a:chExt cx="37776" cy="32459"/>
              </a:xfrm>
            </p:grpSpPr>
            <p:sp>
              <p:nvSpPr>
                <p:cNvPr id="812" name="Google Shape;2677;p67">
                  <a:extLst>
                    <a:ext uri="{FF2B5EF4-FFF2-40B4-BE49-F238E27FC236}">
                      <a16:creationId xmlns:a16="http://schemas.microsoft.com/office/drawing/2014/main" id="{09E4AEAF-E376-43EF-99E8-85EF7E9CE6F2}"/>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678;p67">
                  <a:extLst>
                    <a:ext uri="{FF2B5EF4-FFF2-40B4-BE49-F238E27FC236}">
                      <a16:creationId xmlns:a16="http://schemas.microsoft.com/office/drawing/2014/main" id="{2A999B7A-8CE2-4947-B6CB-43860BF37D53}"/>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2679;p67">
                <a:extLst>
                  <a:ext uri="{FF2B5EF4-FFF2-40B4-BE49-F238E27FC236}">
                    <a16:creationId xmlns:a16="http://schemas.microsoft.com/office/drawing/2014/main" id="{024D276D-ED71-4C4E-8F04-4E39EAFF9CE3}"/>
                  </a:ext>
                </a:extLst>
              </p:cNvPr>
              <p:cNvGrpSpPr/>
              <p:nvPr/>
            </p:nvGrpSpPr>
            <p:grpSpPr>
              <a:xfrm>
                <a:off x="4755081" y="3176054"/>
                <a:ext cx="32357" cy="27795"/>
                <a:chOff x="4755081" y="3176054"/>
                <a:chExt cx="32357" cy="27795"/>
              </a:xfrm>
            </p:grpSpPr>
            <p:sp>
              <p:nvSpPr>
                <p:cNvPr id="810" name="Google Shape;2680;p67">
                  <a:extLst>
                    <a:ext uri="{FF2B5EF4-FFF2-40B4-BE49-F238E27FC236}">
                      <a16:creationId xmlns:a16="http://schemas.microsoft.com/office/drawing/2014/main" id="{59A9BB72-703B-42A6-B95F-1E64D7647A46}"/>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681;p67">
                  <a:extLst>
                    <a:ext uri="{FF2B5EF4-FFF2-40B4-BE49-F238E27FC236}">
                      <a16:creationId xmlns:a16="http://schemas.microsoft.com/office/drawing/2014/main" id="{3D69BBC0-C6D3-4FD7-A232-6CD217A67C3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2682;p67">
                <a:extLst>
                  <a:ext uri="{FF2B5EF4-FFF2-40B4-BE49-F238E27FC236}">
                    <a16:creationId xmlns:a16="http://schemas.microsoft.com/office/drawing/2014/main" id="{1DD9A3B6-3B57-4614-A115-8DAB0601613D}"/>
                  </a:ext>
                </a:extLst>
              </p:cNvPr>
              <p:cNvGrpSpPr/>
              <p:nvPr/>
            </p:nvGrpSpPr>
            <p:grpSpPr>
              <a:xfrm>
                <a:off x="4812550" y="3119631"/>
                <a:ext cx="32451" cy="27803"/>
                <a:chOff x="4812550" y="3119631"/>
                <a:chExt cx="32451" cy="27803"/>
              </a:xfrm>
            </p:grpSpPr>
            <p:sp>
              <p:nvSpPr>
                <p:cNvPr id="808" name="Google Shape;2683;p67">
                  <a:extLst>
                    <a:ext uri="{FF2B5EF4-FFF2-40B4-BE49-F238E27FC236}">
                      <a16:creationId xmlns:a16="http://schemas.microsoft.com/office/drawing/2014/main" id="{0E6E3C6A-0DF2-4587-B34B-3C607C629EC2}"/>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684;p67">
                  <a:extLst>
                    <a:ext uri="{FF2B5EF4-FFF2-40B4-BE49-F238E27FC236}">
                      <a16:creationId xmlns:a16="http://schemas.microsoft.com/office/drawing/2014/main" id="{60260D8D-A0A9-4E42-B9D8-8EF83FAB1AE8}"/>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685;p67">
              <a:extLst>
                <a:ext uri="{FF2B5EF4-FFF2-40B4-BE49-F238E27FC236}">
                  <a16:creationId xmlns:a16="http://schemas.microsoft.com/office/drawing/2014/main" id="{C5FE4045-9FA1-4963-A6B8-A4E5AA80E903}"/>
                </a:ext>
              </a:extLst>
            </p:cNvPr>
            <p:cNvGrpSpPr/>
            <p:nvPr/>
          </p:nvGrpSpPr>
          <p:grpSpPr>
            <a:xfrm>
              <a:off x="5382826" y="4027197"/>
              <a:ext cx="268967" cy="250422"/>
              <a:chOff x="5382826" y="4027197"/>
              <a:chExt cx="268967" cy="250422"/>
            </a:xfrm>
          </p:grpSpPr>
          <p:grpSp>
            <p:nvGrpSpPr>
              <p:cNvPr id="775" name="Google Shape;2686;p67">
                <a:extLst>
                  <a:ext uri="{FF2B5EF4-FFF2-40B4-BE49-F238E27FC236}">
                    <a16:creationId xmlns:a16="http://schemas.microsoft.com/office/drawing/2014/main" id="{9C1A253E-5F0C-4D19-8D99-821BF1FD3C96}"/>
                  </a:ext>
                </a:extLst>
              </p:cNvPr>
              <p:cNvGrpSpPr/>
              <p:nvPr/>
            </p:nvGrpSpPr>
            <p:grpSpPr>
              <a:xfrm>
                <a:off x="5405280" y="4042510"/>
                <a:ext cx="237570" cy="218647"/>
                <a:chOff x="5405280" y="4042510"/>
                <a:chExt cx="237570" cy="218647"/>
              </a:xfrm>
            </p:grpSpPr>
            <p:sp>
              <p:nvSpPr>
                <p:cNvPr id="797" name="Google Shape;2687;p67">
                  <a:extLst>
                    <a:ext uri="{FF2B5EF4-FFF2-40B4-BE49-F238E27FC236}">
                      <a16:creationId xmlns:a16="http://schemas.microsoft.com/office/drawing/2014/main" id="{1E9DB9D4-3D5F-4A81-9979-9B8E5219E76E}"/>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688;p67">
                  <a:extLst>
                    <a:ext uri="{FF2B5EF4-FFF2-40B4-BE49-F238E27FC236}">
                      <a16:creationId xmlns:a16="http://schemas.microsoft.com/office/drawing/2014/main" id="{3741EE44-78AF-45B8-8CC8-600EEBE23FE5}"/>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689;p67">
                  <a:extLst>
                    <a:ext uri="{FF2B5EF4-FFF2-40B4-BE49-F238E27FC236}">
                      <a16:creationId xmlns:a16="http://schemas.microsoft.com/office/drawing/2014/main" id="{764C5D07-D4DA-4258-80C0-B9B89A01E864}"/>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690;p67">
                  <a:extLst>
                    <a:ext uri="{FF2B5EF4-FFF2-40B4-BE49-F238E27FC236}">
                      <a16:creationId xmlns:a16="http://schemas.microsoft.com/office/drawing/2014/main" id="{562AF51A-920A-4C63-B18C-B3F2DA22A9C4}"/>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691;p67">
                  <a:extLst>
                    <a:ext uri="{FF2B5EF4-FFF2-40B4-BE49-F238E27FC236}">
                      <a16:creationId xmlns:a16="http://schemas.microsoft.com/office/drawing/2014/main" id="{5037A79B-CD9C-47C4-8AF3-31AADC26F7AE}"/>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692;p67">
                  <a:extLst>
                    <a:ext uri="{FF2B5EF4-FFF2-40B4-BE49-F238E27FC236}">
                      <a16:creationId xmlns:a16="http://schemas.microsoft.com/office/drawing/2014/main" id="{8031B596-2F29-47D9-A711-60AE24B3ED16}"/>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2693;p67">
                <a:extLst>
                  <a:ext uri="{FF2B5EF4-FFF2-40B4-BE49-F238E27FC236}">
                    <a16:creationId xmlns:a16="http://schemas.microsoft.com/office/drawing/2014/main" id="{5C631995-CBC0-41B2-BF4B-BD6D38C1963A}"/>
                  </a:ext>
                </a:extLst>
              </p:cNvPr>
              <p:cNvGrpSpPr/>
              <p:nvPr/>
            </p:nvGrpSpPr>
            <p:grpSpPr>
              <a:xfrm>
                <a:off x="5382826" y="4125549"/>
                <a:ext cx="37776" cy="32380"/>
                <a:chOff x="5382826" y="4125549"/>
                <a:chExt cx="37776" cy="32380"/>
              </a:xfrm>
            </p:grpSpPr>
            <p:sp>
              <p:nvSpPr>
                <p:cNvPr id="795" name="Google Shape;2694;p67">
                  <a:extLst>
                    <a:ext uri="{FF2B5EF4-FFF2-40B4-BE49-F238E27FC236}">
                      <a16:creationId xmlns:a16="http://schemas.microsoft.com/office/drawing/2014/main" id="{1055C37B-1FCF-48FC-9136-C5A7F1EC044B}"/>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695;p67">
                  <a:extLst>
                    <a:ext uri="{FF2B5EF4-FFF2-40B4-BE49-F238E27FC236}">
                      <a16:creationId xmlns:a16="http://schemas.microsoft.com/office/drawing/2014/main" id="{F3DF5079-05D9-4336-84FA-652D9572E873}"/>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2696;p67">
                <a:extLst>
                  <a:ext uri="{FF2B5EF4-FFF2-40B4-BE49-F238E27FC236}">
                    <a16:creationId xmlns:a16="http://schemas.microsoft.com/office/drawing/2014/main" id="{1E614854-D7A8-46D8-806B-BDB56547D60B}"/>
                  </a:ext>
                </a:extLst>
              </p:cNvPr>
              <p:cNvGrpSpPr/>
              <p:nvPr/>
            </p:nvGrpSpPr>
            <p:grpSpPr>
              <a:xfrm>
                <a:off x="5475680" y="4195587"/>
                <a:ext cx="37783" cy="32364"/>
                <a:chOff x="5475680" y="4195587"/>
                <a:chExt cx="37783" cy="32364"/>
              </a:xfrm>
            </p:grpSpPr>
            <p:sp>
              <p:nvSpPr>
                <p:cNvPr id="793" name="Google Shape;2697;p67">
                  <a:extLst>
                    <a:ext uri="{FF2B5EF4-FFF2-40B4-BE49-F238E27FC236}">
                      <a16:creationId xmlns:a16="http://schemas.microsoft.com/office/drawing/2014/main" id="{B7D2CA91-23AF-4BFE-A133-09EBD57BD68C}"/>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698;p67">
                  <a:extLst>
                    <a:ext uri="{FF2B5EF4-FFF2-40B4-BE49-F238E27FC236}">
                      <a16:creationId xmlns:a16="http://schemas.microsoft.com/office/drawing/2014/main" id="{EC52CF34-7A86-4C15-AE17-FC2DC146DA7F}"/>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2699;p67">
                <a:extLst>
                  <a:ext uri="{FF2B5EF4-FFF2-40B4-BE49-F238E27FC236}">
                    <a16:creationId xmlns:a16="http://schemas.microsoft.com/office/drawing/2014/main" id="{87639D5E-A0F6-483B-9C58-51A6F9521CF2}"/>
                  </a:ext>
                </a:extLst>
              </p:cNvPr>
              <p:cNvGrpSpPr/>
              <p:nvPr/>
            </p:nvGrpSpPr>
            <p:grpSpPr>
              <a:xfrm>
                <a:off x="5532575" y="4027197"/>
                <a:ext cx="33308" cy="32262"/>
                <a:chOff x="5532575" y="4027197"/>
                <a:chExt cx="33308" cy="32262"/>
              </a:xfrm>
            </p:grpSpPr>
            <p:sp>
              <p:nvSpPr>
                <p:cNvPr id="791" name="Google Shape;2700;p67">
                  <a:extLst>
                    <a:ext uri="{FF2B5EF4-FFF2-40B4-BE49-F238E27FC236}">
                      <a16:creationId xmlns:a16="http://schemas.microsoft.com/office/drawing/2014/main" id="{A237C044-7DA2-45E0-B232-7528FE91253A}"/>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701;p67">
                  <a:extLst>
                    <a:ext uri="{FF2B5EF4-FFF2-40B4-BE49-F238E27FC236}">
                      <a16:creationId xmlns:a16="http://schemas.microsoft.com/office/drawing/2014/main" id="{DE7E7736-E511-430A-9DC6-693F52E9FEF5}"/>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2702;p67">
                <a:extLst>
                  <a:ext uri="{FF2B5EF4-FFF2-40B4-BE49-F238E27FC236}">
                    <a16:creationId xmlns:a16="http://schemas.microsoft.com/office/drawing/2014/main" id="{00235336-ECC1-4523-B26C-7E9AD2445807}"/>
                  </a:ext>
                </a:extLst>
              </p:cNvPr>
              <p:cNvGrpSpPr/>
              <p:nvPr/>
            </p:nvGrpSpPr>
            <p:grpSpPr>
              <a:xfrm>
                <a:off x="5590706" y="4245348"/>
                <a:ext cx="33497" cy="32270"/>
                <a:chOff x="5590706" y="4245348"/>
                <a:chExt cx="33497" cy="32270"/>
              </a:xfrm>
            </p:grpSpPr>
            <p:sp>
              <p:nvSpPr>
                <p:cNvPr id="789" name="Google Shape;2703;p67">
                  <a:extLst>
                    <a:ext uri="{FF2B5EF4-FFF2-40B4-BE49-F238E27FC236}">
                      <a16:creationId xmlns:a16="http://schemas.microsoft.com/office/drawing/2014/main" id="{8414AA60-6412-4BF9-B020-6745EE1F148C}"/>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704;p67">
                  <a:extLst>
                    <a:ext uri="{FF2B5EF4-FFF2-40B4-BE49-F238E27FC236}">
                      <a16:creationId xmlns:a16="http://schemas.microsoft.com/office/drawing/2014/main" id="{1FD4B9C3-9B71-4AC2-81FE-662DE61FBE0A}"/>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2705;p67">
                <a:extLst>
                  <a:ext uri="{FF2B5EF4-FFF2-40B4-BE49-F238E27FC236}">
                    <a16:creationId xmlns:a16="http://schemas.microsoft.com/office/drawing/2014/main" id="{456808C2-6FCE-4EB3-B40D-260841F51418}"/>
                  </a:ext>
                </a:extLst>
              </p:cNvPr>
              <p:cNvGrpSpPr/>
              <p:nvPr/>
            </p:nvGrpSpPr>
            <p:grpSpPr>
              <a:xfrm>
                <a:off x="5618681" y="4109677"/>
                <a:ext cx="33112" cy="32357"/>
                <a:chOff x="5618681" y="4109677"/>
                <a:chExt cx="33112" cy="32357"/>
              </a:xfrm>
            </p:grpSpPr>
            <p:sp>
              <p:nvSpPr>
                <p:cNvPr id="787" name="Google Shape;2706;p67">
                  <a:extLst>
                    <a:ext uri="{FF2B5EF4-FFF2-40B4-BE49-F238E27FC236}">
                      <a16:creationId xmlns:a16="http://schemas.microsoft.com/office/drawing/2014/main" id="{6D54CF68-FEB3-4BA0-8242-886E99ADFD9A}"/>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707;p67">
                  <a:extLst>
                    <a:ext uri="{FF2B5EF4-FFF2-40B4-BE49-F238E27FC236}">
                      <a16:creationId xmlns:a16="http://schemas.microsoft.com/office/drawing/2014/main" id="{71BBBAFA-4F83-4D30-8DA8-E6376EC2919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2708;p67">
                <a:extLst>
                  <a:ext uri="{FF2B5EF4-FFF2-40B4-BE49-F238E27FC236}">
                    <a16:creationId xmlns:a16="http://schemas.microsoft.com/office/drawing/2014/main" id="{A31168C6-7F59-4CC8-95B0-39ECBBD0ADCE}"/>
                  </a:ext>
                </a:extLst>
              </p:cNvPr>
              <p:cNvGrpSpPr/>
              <p:nvPr/>
            </p:nvGrpSpPr>
            <p:grpSpPr>
              <a:xfrm>
                <a:off x="5479298" y="4128262"/>
                <a:ext cx="31405" cy="26906"/>
                <a:chOff x="5479298" y="4128262"/>
                <a:chExt cx="31405" cy="26906"/>
              </a:xfrm>
            </p:grpSpPr>
            <p:sp>
              <p:nvSpPr>
                <p:cNvPr id="785" name="Google Shape;2709;p67">
                  <a:extLst>
                    <a:ext uri="{FF2B5EF4-FFF2-40B4-BE49-F238E27FC236}">
                      <a16:creationId xmlns:a16="http://schemas.microsoft.com/office/drawing/2014/main" id="{BF810F50-8B8A-4082-AEA6-31646EC6C774}"/>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710;p67">
                  <a:extLst>
                    <a:ext uri="{FF2B5EF4-FFF2-40B4-BE49-F238E27FC236}">
                      <a16:creationId xmlns:a16="http://schemas.microsoft.com/office/drawing/2014/main" id="{3FAD1AB1-207D-423F-A9B9-1F3C1B65F625}"/>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2711;p67">
                <a:extLst>
                  <a:ext uri="{FF2B5EF4-FFF2-40B4-BE49-F238E27FC236}">
                    <a16:creationId xmlns:a16="http://schemas.microsoft.com/office/drawing/2014/main" id="{BF15FF81-B105-4809-86F4-5836C5FD7336}"/>
                  </a:ext>
                </a:extLst>
              </p:cNvPr>
              <p:cNvGrpSpPr/>
              <p:nvPr/>
            </p:nvGrpSpPr>
            <p:grpSpPr>
              <a:xfrm>
                <a:off x="5582903" y="4180116"/>
                <a:ext cx="31499" cy="26898"/>
                <a:chOff x="5582903" y="4180116"/>
                <a:chExt cx="31499" cy="26898"/>
              </a:xfrm>
            </p:grpSpPr>
            <p:sp>
              <p:nvSpPr>
                <p:cNvPr id="783" name="Google Shape;2712;p67">
                  <a:extLst>
                    <a:ext uri="{FF2B5EF4-FFF2-40B4-BE49-F238E27FC236}">
                      <a16:creationId xmlns:a16="http://schemas.microsoft.com/office/drawing/2014/main" id="{DD112748-0FA8-4484-A2C6-E234F18BA05B}"/>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713;p67">
                  <a:extLst>
                    <a:ext uri="{FF2B5EF4-FFF2-40B4-BE49-F238E27FC236}">
                      <a16:creationId xmlns:a16="http://schemas.microsoft.com/office/drawing/2014/main" id="{9A04AC2D-3563-43B7-8BCD-78D981C1FAB6}"/>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2714;p67">
              <a:extLst>
                <a:ext uri="{FF2B5EF4-FFF2-40B4-BE49-F238E27FC236}">
                  <a16:creationId xmlns:a16="http://schemas.microsoft.com/office/drawing/2014/main" id="{785BEACB-24FC-47CD-95A7-7BCB19932037}"/>
                </a:ext>
              </a:extLst>
            </p:cNvPr>
            <p:cNvGrpSpPr/>
            <p:nvPr/>
          </p:nvGrpSpPr>
          <p:grpSpPr>
            <a:xfrm>
              <a:off x="3977681" y="3230323"/>
              <a:ext cx="94584" cy="84085"/>
              <a:chOff x="3977681" y="3230323"/>
              <a:chExt cx="94584" cy="84085"/>
            </a:xfrm>
          </p:grpSpPr>
          <p:grpSp>
            <p:nvGrpSpPr>
              <p:cNvPr id="759" name="Google Shape;2715;p67">
                <a:extLst>
                  <a:ext uri="{FF2B5EF4-FFF2-40B4-BE49-F238E27FC236}">
                    <a16:creationId xmlns:a16="http://schemas.microsoft.com/office/drawing/2014/main" id="{E6714598-EDB8-4D0A-ACBB-C199E1E7BA28}"/>
                  </a:ext>
                </a:extLst>
              </p:cNvPr>
              <p:cNvGrpSpPr/>
              <p:nvPr/>
            </p:nvGrpSpPr>
            <p:grpSpPr>
              <a:xfrm>
                <a:off x="4000135" y="3243041"/>
                <a:ext cx="59570" cy="57186"/>
                <a:chOff x="4000135" y="3243041"/>
                <a:chExt cx="59570" cy="57186"/>
              </a:xfrm>
            </p:grpSpPr>
            <p:sp>
              <p:nvSpPr>
                <p:cNvPr id="772" name="Google Shape;2716;p67">
                  <a:extLst>
                    <a:ext uri="{FF2B5EF4-FFF2-40B4-BE49-F238E27FC236}">
                      <a16:creationId xmlns:a16="http://schemas.microsoft.com/office/drawing/2014/main" id="{AA8210C5-794C-424B-B515-C10CB1895C35}"/>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717;p67">
                  <a:extLst>
                    <a:ext uri="{FF2B5EF4-FFF2-40B4-BE49-F238E27FC236}">
                      <a16:creationId xmlns:a16="http://schemas.microsoft.com/office/drawing/2014/main" id="{3E0F3263-1908-42B8-94E4-DE4C5E057988}"/>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718;p67">
                  <a:extLst>
                    <a:ext uri="{FF2B5EF4-FFF2-40B4-BE49-F238E27FC236}">
                      <a16:creationId xmlns:a16="http://schemas.microsoft.com/office/drawing/2014/main" id="{BE9600C9-F1C4-4CCC-8C9C-2FE8C32ED3AD}"/>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2719;p67">
                <a:extLst>
                  <a:ext uri="{FF2B5EF4-FFF2-40B4-BE49-F238E27FC236}">
                    <a16:creationId xmlns:a16="http://schemas.microsoft.com/office/drawing/2014/main" id="{C3991CD6-99BC-49A8-BA68-C633D14BA91B}"/>
                  </a:ext>
                </a:extLst>
              </p:cNvPr>
              <p:cNvGrpSpPr/>
              <p:nvPr/>
            </p:nvGrpSpPr>
            <p:grpSpPr>
              <a:xfrm>
                <a:off x="3977681" y="3245872"/>
                <a:ext cx="37783" cy="32380"/>
                <a:chOff x="3977681" y="3245872"/>
                <a:chExt cx="37783" cy="32380"/>
              </a:xfrm>
            </p:grpSpPr>
            <p:sp>
              <p:nvSpPr>
                <p:cNvPr id="770" name="Google Shape;2720;p67">
                  <a:extLst>
                    <a:ext uri="{FF2B5EF4-FFF2-40B4-BE49-F238E27FC236}">
                      <a16:creationId xmlns:a16="http://schemas.microsoft.com/office/drawing/2014/main" id="{0039C095-3312-4351-8995-E3471AB516E2}"/>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721;p67">
                  <a:extLst>
                    <a:ext uri="{FF2B5EF4-FFF2-40B4-BE49-F238E27FC236}">
                      <a16:creationId xmlns:a16="http://schemas.microsoft.com/office/drawing/2014/main" id="{1DBA2F91-7C2A-497B-B73D-228953261D95}"/>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2722;p67">
                <a:extLst>
                  <a:ext uri="{FF2B5EF4-FFF2-40B4-BE49-F238E27FC236}">
                    <a16:creationId xmlns:a16="http://schemas.microsoft.com/office/drawing/2014/main" id="{6D4931E1-17B3-4586-9529-E5479729A3EC}"/>
                  </a:ext>
                </a:extLst>
              </p:cNvPr>
              <p:cNvGrpSpPr/>
              <p:nvPr/>
            </p:nvGrpSpPr>
            <p:grpSpPr>
              <a:xfrm>
                <a:off x="4040860" y="3262672"/>
                <a:ext cx="31405" cy="27001"/>
                <a:chOff x="4040860" y="3262672"/>
                <a:chExt cx="31405" cy="27001"/>
              </a:xfrm>
            </p:grpSpPr>
            <p:sp>
              <p:nvSpPr>
                <p:cNvPr id="768" name="Google Shape;2723;p67">
                  <a:extLst>
                    <a:ext uri="{FF2B5EF4-FFF2-40B4-BE49-F238E27FC236}">
                      <a16:creationId xmlns:a16="http://schemas.microsoft.com/office/drawing/2014/main" id="{7976EBFD-0048-457A-891D-29FF097F3AA1}"/>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724;p67">
                  <a:extLst>
                    <a:ext uri="{FF2B5EF4-FFF2-40B4-BE49-F238E27FC236}">
                      <a16:creationId xmlns:a16="http://schemas.microsoft.com/office/drawing/2014/main" id="{9025071B-A83F-46CA-A627-1AA832FF36CC}"/>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2725;p67">
                <a:extLst>
                  <a:ext uri="{FF2B5EF4-FFF2-40B4-BE49-F238E27FC236}">
                    <a16:creationId xmlns:a16="http://schemas.microsoft.com/office/drawing/2014/main" id="{EC509747-C104-4514-8BD1-52C08A699206}"/>
                  </a:ext>
                </a:extLst>
              </p:cNvPr>
              <p:cNvGrpSpPr/>
              <p:nvPr/>
            </p:nvGrpSpPr>
            <p:grpSpPr>
              <a:xfrm>
                <a:off x="4021072" y="3230323"/>
                <a:ext cx="31397" cy="26906"/>
                <a:chOff x="4021072" y="3230323"/>
                <a:chExt cx="31397" cy="26906"/>
              </a:xfrm>
            </p:grpSpPr>
            <p:sp>
              <p:nvSpPr>
                <p:cNvPr id="766" name="Google Shape;2726;p67">
                  <a:extLst>
                    <a:ext uri="{FF2B5EF4-FFF2-40B4-BE49-F238E27FC236}">
                      <a16:creationId xmlns:a16="http://schemas.microsoft.com/office/drawing/2014/main" id="{E1AC08F3-3776-441C-A6C1-8E9E24EB387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727;p67">
                  <a:extLst>
                    <a:ext uri="{FF2B5EF4-FFF2-40B4-BE49-F238E27FC236}">
                      <a16:creationId xmlns:a16="http://schemas.microsoft.com/office/drawing/2014/main" id="{45F417D8-6EA9-4622-A03A-AE30499A3C0F}"/>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2728;p67">
                <a:extLst>
                  <a:ext uri="{FF2B5EF4-FFF2-40B4-BE49-F238E27FC236}">
                    <a16:creationId xmlns:a16="http://schemas.microsoft.com/office/drawing/2014/main" id="{E56FCEB3-8548-4B1E-A65C-BB1A9F36E83C}"/>
                  </a:ext>
                </a:extLst>
              </p:cNvPr>
              <p:cNvGrpSpPr/>
              <p:nvPr/>
            </p:nvGrpSpPr>
            <p:grpSpPr>
              <a:xfrm>
                <a:off x="4001472" y="3287462"/>
                <a:ext cx="31499" cy="26945"/>
                <a:chOff x="4001472" y="3287462"/>
                <a:chExt cx="31499" cy="26945"/>
              </a:xfrm>
            </p:grpSpPr>
            <p:sp>
              <p:nvSpPr>
                <p:cNvPr id="764" name="Google Shape;2729;p67">
                  <a:extLst>
                    <a:ext uri="{FF2B5EF4-FFF2-40B4-BE49-F238E27FC236}">
                      <a16:creationId xmlns:a16="http://schemas.microsoft.com/office/drawing/2014/main" id="{3EEE5D3D-C1FE-4932-921E-E040792A9C0A}"/>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730;p67">
                  <a:extLst>
                    <a:ext uri="{FF2B5EF4-FFF2-40B4-BE49-F238E27FC236}">
                      <a16:creationId xmlns:a16="http://schemas.microsoft.com/office/drawing/2014/main" id="{F8E3DE67-5CE8-4BE9-9888-3F780A6D87F8}"/>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2731;p67">
              <a:extLst>
                <a:ext uri="{FF2B5EF4-FFF2-40B4-BE49-F238E27FC236}">
                  <a16:creationId xmlns:a16="http://schemas.microsoft.com/office/drawing/2014/main" id="{632BA5D9-2CEE-4906-9EA1-0F4E7FD2BC3C}"/>
                </a:ext>
              </a:extLst>
            </p:cNvPr>
            <p:cNvGrpSpPr/>
            <p:nvPr/>
          </p:nvGrpSpPr>
          <p:grpSpPr>
            <a:xfrm>
              <a:off x="4084715" y="3258865"/>
              <a:ext cx="184961" cy="137268"/>
              <a:chOff x="4084715" y="3258865"/>
              <a:chExt cx="184961" cy="137268"/>
            </a:xfrm>
          </p:grpSpPr>
          <p:grpSp>
            <p:nvGrpSpPr>
              <p:cNvPr id="736" name="Google Shape;2732;p67">
                <a:extLst>
                  <a:ext uri="{FF2B5EF4-FFF2-40B4-BE49-F238E27FC236}">
                    <a16:creationId xmlns:a16="http://schemas.microsoft.com/office/drawing/2014/main" id="{D0D92D22-89E0-48F0-8DFD-68E35205812B}"/>
                  </a:ext>
                </a:extLst>
              </p:cNvPr>
              <p:cNvGrpSpPr/>
              <p:nvPr/>
            </p:nvGrpSpPr>
            <p:grpSpPr>
              <a:xfrm>
                <a:off x="4107453" y="3271583"/>
                <a:ext cx="153470" cy="110275"/>
                <a:chOff x="4107453" y="3271583"/>
                <a:chExt cx="153470" cy="110275"/>
              </a:xfrm>
            </p:grpSpPr>
            <p:sp>
              <p:nvSpPr>
                <p:cNvPr id="755" name="Google Shape;2733;p67">
                  <a:extLst>
                    <a:ext uri="{FF2B5EF4-FFF2-40B4-BE49-F238E27FC236}">
                      <a16:creationId xmlns:a16="http://schemas.microsoft.com/office/drawing/2014/main" id="{CB6BEDA4-1C98-41D4-B0CC-13E93F46A018}"/>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734;p67">
                  <a:extLst>
                    <a:ext uri="{FF2B5EF4-FFF2-40B4-BE49-F238E27FC236}">
                      <a16:creationId xmlns:a16="http://schemas.microsoft.com/office/drawing/2014/main" id="{B241DD27-700C-4D39-A6BE-4BCE0B4E7A7C}"/>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735;p67">
                  <a:extLst>
                    <a:ext uri="{FF2B5EF4-FFF2-40B4-BE49-F238E27FC236}">
                      <a16:creationId xmlns:a16="http://schemas.microsoft.com/office/drawing/2014/main" id="{61A8AE24-EBE0-4708-89A6-1E8C0366E94C}"/>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736;p67">
                  <a:extLst>
                    <a:ext uri="{FF2B5EF4-FFF2-40B4-BE49-F238E27FC236}">
                      <a16:creationId xmlns:a16="http://schemas.microsoft.com/office/drawing/2014/main" id="{7598C687-75E4-4200-BA82-0BC74EA33FFE}"/>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2737;p67">
                <a:extLst>
                  <a:ext uri="{FF2B5EF4-FFF2-40B4-BE49-F238E27FC236}">
                    <a16:creationId xmlns:a16="http://schemas.microsoft.com/office/drawing/2014/main" id="{92965010-8DD6-4202-A739-2366654D3A1D}"/>
                  </a:ext>
                </a:extLst>
              </p:cNvPr>
              <p:cNvGrpSpPr/>
              <p:nvPr/>
            </p:nvGrpSpPr>
            <p:grpSpPr>
              <a:xfrm>
                <a:off x="4136947" y="3258865"/>
                <a:ext cx="31499" cy="27001"/>
                <a:chOff x="4136947" y="3258865"/>
                <a:chExt cx="31499" cy="27001"/>
              </a:xfrm>
            </p:grpSpPr>
            <p:sp>
              <p:nvSpPr>
                <p:cNvPr id="753" name="Google Shape;2738;p67">
                  <a:extLst>
                    <a:ext uri="{FF2B5EF4-FFF2-40B4-BE49-F238E27FC236}">
                      <a16:creationId xmlns:a16="http://schemas.microsoft.com/office/drawing/2014/main" id="{FC2AF994-6F05-4519-8D9F-08DF0528A4B5}"/>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739;p67">
                  <a:extLst>
                    <a:ext uri="{FF2B5EF4-FFF2-40B4-BE49-F238E27FC236}">
                      <a16:creationId xmlns:a16="http://schemas.microsoft.com/office/drawing/2014/main" id="{925E4C93-426F-41F4-AE37-3E92D38424C8}"/>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2740;p67">
                <a:extLst>
                  <a:ext uri="{FF2B5EF4-FFF2-40B4-BE49-F238E27FC236}">
                    <a16:creationId xmlns:a16="http://schemas.microsoft.com/office/drawing/2014/main" id="{31CE87CA-2768-4545-BFDC-2AFC703C9F65}"/>
                  </a:ext>
                </a:extLst>
              </p:cNvPr>
              <p:cNvGrpSpPr/>
              <p:nvPr/>
            </p:nvGrpSpPr>
            <p:grpSpPr>
              <a:xfrm>
                <a:off x="4084715" y="3266478"/>
                <a:ext cx="31468" cy="26898"/>
                <a:chOff x="4084715" y="3266478"/>
                <a:chExt cx="31468" cy="26898"/>
              </a:xfrm>
            </p:grpSpPr>
            <p:sp>
              <p:nvSpPr>
                <p:cNvPr id="751" name="Google Shape;2741;p67">
                  <a:extLst>
                    <a:ext uri="{FF2B5EF4-FFF2-40B4-BE49-F238E27FC236}">
                      <a16:creationId xmlns:a16="http://schemas.microsoft.com/office/drawing/2014/main" id="{952406E4-BD31-4502-ADF8-73ECC5E8DA1B}"/>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742;p67">
                  <a:extLst>
                    <a:ext uri="{FF2B5EF4-FFF2-40B4-BE49-F238E27FC236}">
                      <a16:creationId xmlns:a16="http://schemas.microsoft.com/office/drawing/2014/main" id="{7AFBE363-E15F-4737-BD05-4E7CC0CEF588}"/>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2743;p67">
                <a:extLst>
                  <a:ext uri="{FF2B5EF4-FFF2-40B4-BE49-F238E27FC236}">
                    <a16:creationId xmlns:a16="http://schemas.microsoft.com/office/drawing/2014/main" id="{916B9B08-9A23-4647-BB53-451EE088FB62}"/>
                  </a:ext>
                </a:extLst>
              </p:cNvPr>
              <p:cNvGrpSpPr/>
              <p:nvPr/>
            </p:nvGrpSpPr>
            <p:grpSpPr>
              <a:xfrm>
                <a:off x="4159213" y="3279849"/>
                <a:ext cx="31405" cy="26945"/>
                <a:chOff x="4159213" y="3279849"/>
                <a:chExt cx="31405" cy="26945"/>
              </a:xfrm>
            </p:grpSpPr>
            <p:sp>
              <p:nvSpPr>
                <p:cNvPr id="749" name="Google Shape;2744;p67">
                  <a:extLst>
                    <a:ext uri="{FF2B5EF4-FFF2-40B4-BE49-F238E27FC236}">
                      <a16:creationId xmlns:a16="http://schemas.microsoft.com/office/drawing/2014/main" id="{75705FE7-ACF1-4D41-92AA-539319B1AA29}"/>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745;p67">
                  <a:extLst>
                    <a:ext uri="{FF2B5EF4-FFF2-40B4-BE49-F238E27FC236}">
                      <a16:creationId xmlns:a16="http://schemas.microsoft.com/office/drawing/2014/main" id="{CE6667C0-B016-49EE-AA22-FFFFA1AB77EB}"/>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2746;p67">
                <a:extLst>
                  <a:ext uri="{FF2B5EF4-FFF2-40B4-BE49-F238E27FC236}">
                    <a16:creationId xmlns:a16="http://schemas.microsoft.com/office/drawing/2014/main" id="{336A5C8F-92D1-4A78-9F70-E7D28152ED11}"/>
                  </a:ext>
                </a:extLst>
              </p:cNvPr>
              <p:cNvGrpSpPr/>
              <p:nvPr/>
            </p:nvGrpSpPr>
            <p:grpSpPr>
              <a:xfrm>
                <a:off x="4201550" y="3266502"/>
                <a:ext cx="31405" cy="26883"/>
                <a:chOff x="4201550" y="3266502"/>
                <a:chExt cx="31405" cy="26883"/>
              </a:xfrm>
            </p:grpSpPr>
            <p:sp>
              <p:nvSpPr>
                <p:cNvPr id="747" name="Google Shape;2747;p67">
                  <a:extLst>
                    <a:ext uri="{FF2B5EF4-FFF2-40B4-BE49-F238E27FC236}">
                      <a16:creationId xmlns:a16="http://schemas.microsoft.com/office/drawing/2014/main" id="{5E01C7DC-5FD7-40D2-BDCA-10F8AA3F8A61}"/>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748;p67">
                  <a:extLst>
                    <a:ext uri="{FF2B5EF4-FFF2-40B4-BE49-F238E27FC236}">
                      <a16:creationId xmlns:a16="http://schemas.microsoft.com/office/drawing/2014/main" id="{AAB75568-BD9B-4C5D-BEA0-A3AF160961C1}"/>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2749;p67">
                <a:extLst>
                  <a:ext uri="{FF2B5EF4-FFF2-40B4-BE49-F238E27FC236}">
                    <a16:creationId xmlns:a16="http://schemas.microsoft.com/office/drawing/2014/main" id="{32DB4CB4-9CD3-4B18-BCB7-75E506B6A73E}"/>
                  </a:ext>
                </a:extLst>
              </p:cNvPr>
              <p:cNvGrpSpPr/>
              <p:nvPr/>
            </p:nvGrpSpPr>
            <p:grpSpPr>
              <a:xfrm>
                <a:off x="4201550" y="3338278"/>
                <a:ext cx="31405" cy="26930"/>
                <a:chOff x="4201550" y="3338278"/>
                <a:chExt cx="31405" cy="26930"/>
              </a:xfrm>
            </p:grpSpPr>
            <p:sp>
              <p:nvSpPr>
                <p:cNvPr id="745" name="Google Shape;2750;p67">
                  <a:extLst>
                    <a:ext uri="{FF2B5EF4-FFF2-40B4-BE49-F238E27FC236}">
                      <a16:creationId xmlns:a16="http://schemas.microsoft.com/office/drawing/2014/main" id="{27610522-E635-489A-9B37-A8FB57B35C17}"/>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751;p67">
                  <a:extLst>
                    <a:ext uri="{FF2B5EF4-FFF2-40B4-BE49-F238E27FC236}">
                      <a16:creationId xmlns:a16="http://schemas.microsoft.com/office/drawing/2014/main" id="{D94806DE-5907-432A-8C69-61EFF6020DCC}"/>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2752;p67">
                <a:extLst>
                  <a:ext uri="{FF2B5EF4-FFF2-40B4-BE49-F238E27FC236}">
                    <a16:creationId xmlns:a16="http://schemas.microsoft.com/office/drawing/2014/main" id="{ECC28B18-2430-4A7D-87C4-CB437D9A8675}"/>
                  </a:ext>
                </a:extLst>
              </p:cNvPr>
              <p:cNvGrpSpPr/>
              <p:nvPr/>
            </p:nvGrpSpPr>
            <p:grpSpPr>
              <a:xfrm>
                <a:off x="4238272" y="3369132"/>
                <a:ext cx="31405" cy="27001"/>
                <a:chOff x="4238272" y="3369132"/>
                <a:chExt cx="31405" cy="27001"/>
              </a:xfrm>
            </p:grpSpPr>
            <p:sp>
              <p:nvSpPr>
                <p:cNvPr id="743" name="Google Shape;2753;p67">
                  <a:extLst>
                    <a:ext uri="{FF2B5EF4-FFF2-40B4-BE49-F238E27FC236}">
                      <a16:creationId xmlns:a16="http://schemas.microsoft.com/office/drawing/2014/main" id="{D4A444AB-A190-4808-90FE-FAC3B43F664A}"/>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754;p67">
                  <a:extLst>
                    <a:ext uri="{FF2B5EF4-FFF2-40B4-BE49-F238E27FC236}">
                      <a16:creationId xmlns:a16="http://schemas.microsoft.com/office/drawing/2014/main" id="{34693D1F-C428-47D7-BC1D-E3A31342A99E}"/>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2755;p67">
              <a:extLst>
                <a:ext uri="{FF2B5EF4-FFF2-40B4-BE49-F238E27FC236}">
                  <a16:creationId xmlns:a16="http://schemas.microsoft.com/office/drawing/2014/main" id="{392DF4AF-0D35-490B-8A8B-5CB375E4A934}"/>
                </a:ext>
              </a:extLst>
            </p:cNvPr>
            <p:cNvGrpSpPr/>
            <p:nvPr/>
          </p:nvGrpSpPr>
          <p:grpSpPr>
            <a:xfrm>
              <a:off x="4068639" y="3200169"/>
              <a:ext cx="77643" cy="37272"/>
              <a:chOff x="4068639" y="3200169"/>
              <a:chExt cx="77643" cy="37272"/>
            </a:xfrm>
          </p:grpSpPr>
          <p:sp>
            <p:nvSpPr>
              <p:cNvPr id="729" name="Google Shape;2756;p67">
                <a:extLst>
                  <a:ext uri="{FF2B5EF4-FFF2-40B4-BE49-F238E27FC236}">
                    <a16:creationId xmlns:a16="http://schemas.microsoft.com/office/drawing/2014/main" id="{C63F895F-9628-44B8-86B5-136A16398643}"/>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2757;p67">
                <a:extLst>
                  <a:ext uri="{FF2B5EF4-FFF2-40B4-BE49-F238E27FC236}">
                    <a16:creationId xmlns:a16="http://schemas.microsoft.com/office/drawing/2014/main" id="{3A4E29E6-E6ED-4488-A226-625A8CAEAD8F}"/>
                  </a:ext>
                </a:extLst>
              </p:cNvPr>
              <p:cNvGrpSpPr/>
              <p:nvPr/>
            </p:nvGrpSpPr>
            <p:grpSpPr>
              <a:xfrm>
                <a:off x="4114878" y="3200169"/>
                <a:ext cx="31405" cy="26993"/>
                <a:chOff x="4114878" y="3200169"/>
                <a:chExt cx="31405" cy="26993"/>
              </a:xfrm>
            </p:grpSpPr>
            <p:sp>
              <p:nvSpPr>
                <p:cNvPr id="734" name="Google Shape;2758;p67">
                  <a:extLst>
                    <a:ext uri="{FF2B5EF4-FFF2-40B4-BE49-F238E27FC236}">
                      <a16:creationId xmlns:a16="http://schemas.microsoft.com/office/drawing/2014/main" id="{F97B7B79-B3BF-49EB-9DF6-57D0CA8E024F}"/>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759;p67">
                  <a:extLst>
                    <a:ext uri="{FF2B5EF4-FFF2-40B4-BE49-F238E27FC236}">
                      <a16:creationId xmlns:a16="http://schemas.microsoft.com/office/drawing/2014/main" id="{C55672D6-7247-43DE-8BF5-1E1B19268A70}"/>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2760;p67">
                <a:extLst>
                  <a:ext uri="{FF2B5EF4-FFF2-40B4-BE49-F238E27FC236}">
                    <a16:creationId xmlns:a16="http://schemas.microsoft.com/office/drawing/2014/main" id="{4A0851EF-9533-4B6D-A2F8-C05FCB4ACD85}"/>
                  </a:ext>
                </a:extLst>
              </p:cNvPr>
              <p:cNvGrpSpPr/>
              <p:nvPr/>
            </p:nvGrpSpPr>
            <p:grpSpPr>
              <a:xfrm>
                <a:off x="4068639" y="3210535"/>
                <a:ext cx="31499" cy="26906"/>
                <a:chOff x="4068639" y="3210535"/>
                <a:chExt cx="31499" cy="26906"/>
              </a:xfrm>
            </p:grpSpPr>
            <p:sp>
              <p:nvSpPr>
                <p:cNvPr id="732" name="Google Shape;2761;p67">
                  <a:extLst>
                    <a:ext uri="{FF2B5EF4-FFF2-40B4-BE49-F238E27FC236}">
                      <a16:creationId xmlns:a16="http://schemas.microsoft.com/office/drawing/2014/main" id="{D94E74C2-7E66-4A83-B3C3-F56D4FDE1C86}"/>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762;p67">
                  <a:extLst>
                    <a:ext uri="{FF2B5EF4-FFF2-40B4-BE49-F238E27FC236}">
                      <a16:creationId xmlns:a16="http://schemas.microsoft.com/office/drawing/2014/main" id="{1292BBF9-01AF-490A-AE0C-3C3A62690855}"/>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2763;p67">
              <a:extLst>
                <a:ext uri="{FF2B5EF4-FFF2-40B4-BE49-F238E27FC236}">
                  <a16:creationId xmlns:a16="http://schemas.microsoft.com/office/drawing/2014/main" id="{AB7BEDEA-ABB7-4BCD-A72F-F77633859869}"/>
                </a:ext>
              </a:extLst>
            </p:cNvPr>
            <p:cNvGrpSpPr/>
            <p:nvPr/>
          </p:nvGrpSpPr>
          <p:grpSpPr>
            <a:xfrm>
              <a:off x="3869702" y="3066935"/>
              <a:ext cx="382664" cy="190294"/>
              <a:chOff x="3869702" y="3066935"/>
              <a:chExt cx="382664" cy="190294"/>
            </a:xfrm>
          </p:grpSpPr>
          <p:grpSp>
            <p:nvGrpSpPr>
              <p:cNvPr id="695" name="Google Shape;2764;p67">
                <a:extLst>
                  <a:ext uri="{FF2B5EF4-FFF2-40B4-BE49-F238E27FC236}">
                    <a16:creationId xmlns:a16="http://schemas.microsoft.com/office/drawing/2014/main" id="{C3CB7D83-4746-4B3E-8982-BEA93E1701CE}"/>
                  </a:ext>
                </a:extLst>
              </p:cNvPr>
              <p:cNvGrpSpPr/>
              <p:nvPr/>
            </p:nvGrpSpPr>
            <p:grpSpPr>
              <a:xfrm>
                <a:off x="3888633" y="3082351"/>
                <a:ext cx="351172" cy="160698"/>
                <a:chOff x="3888633" y="3082351"/>
                <a:chExt cx="351172" cy="160698"/>
              </a:xfrm>
            </p:grpSpPr>
            <p:sp>
              <p:nvSpPr>
                <p:cNvPr id="723" name="Google Shape;2765;p67">
                  <a:extLst>
                    <a:ext uri="{FF2B5EF4-FFF2-40B4-BE49-F238E27FC236}">
                      <a16:creationId xmlns:a16="http://schemas.microsoft.com/office/drawing/2014/main" id="{943FB64E-AAFC-4F01-ADFA-2327A54F922F}"/>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766;p67">
                  <a:extLst>
                    <a:ext uri="{FF2B5EF4-FFF2-40B4-BE49-F238E27FC236}">
                      <a16:creationId xmlns:a16="http://schemas.microsoft.com/office/drawing/2014/main" id="{9CE68B34-4B10-4B2D-8B85-C1BE869F9060}"/>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767;p67">
                  <a:extLst>
                    <a:ext uri="{FF2B5EF4-FFF2-40B4-BE49-F238E27FC236}">
                      <a16:creationId xmlns:a16="http://schemas.microsoft.com/office/drawing/2014/main" id="{E2CBA696-FBCE-4623-946B-C903DD399ACB}"/>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768;p67">
                  <a:extLst>
                    <a:ext uri="{FF2B5EF4-FFF2-40B4-BE49-F238E27FC236}">
                      <a16:creationId xmlns:a16="http://schemas.microsoft.com/office/drawing/2014/main" id="{D01F7575-2A86-4615-A680-BD429689BC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769;p67">
                  <a:extLst>
                    <a:ext uri="{FF2B5EF4-FFF2-40B4-BE49-F238E27FC236}">
                      <a16:creationId xmlns:a16="http://schemas.microsoft.com/office/drawing/2014/main" id="{492D1C9A-8E46-4527-90AC-245392F26019}"/>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770;p67">
                  <a:extLst>
                    <a:ext uri="{FF2B5EF4-FFF2-40B4-BE49-F238E27FC236}">
                      <a16:creationId xmlns:a16="http://schemas.microsoft.com/office/drawing/2014/main" id="{336F0D0A-94BE-4306-9B22-81671FD4D6ED}"/>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2771;p67">
                <a:extLst>
                  <a:ext uri="{FF2B5EF4-FFF2-40B4-BE49-F238E27FC236}">
                    <a16:creationId xmlns:a16="http://schemas.microsoft.com/office/drawing/2014/main" id="{ABE1CEF0-373F-4A5B-B18B-74F43A90CAAC}"/>
                  </a:ext>
                </a:extLst>
              </p:cNvPr>
              <p:cNvGrpSpPr/>
              <p:nvPr/>
            </p:nvGrpSpPr>
            <p:grpSpPr>
              <a:xfrm>
                <a:off x="4143703" y="3066935"/>
                <a:ext cx="37783" cy="32357"/>
                <a:chOff x="4143703" y="3066935"/>
                <a:chExt cx="37783" cy="32357"/>
              </a:xfrm>
            </p:grpSpPr>
            <p:sp>
              <p:nvSpPr>
                <p:cNvPr id="721" name="Google Shape;2772;p67">
                  <a:extLst>
                    <a:ext uri="{FF2B5EF4-FFF2-40B4-BE49-F238E27FC236}">
                      <a16:creationId xmlns:a16="http://schemas.microsoft.com/office/drawing/2014/main" id="{62D3E055-3D9F-4511-AD24-5C0BF9546841}"/>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773;p67">
                  <a:extLst>
                    <a:ext uri="{FF2B5EF4-FFF2-40B4-BE49-F238E27FC236}">
                      <a16:creationId xmlns:a16="http://schemas.microsoft.com/office/drawing/2014/main" id="{72AC0E83-6E32-42BE-B5DB-DBFCDBB6032A}"/>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2774;p67">
                <a:extLst>
                  <a:ext uri="{FF2B5EF4-FFF2-40B4-BE49-F238E27FC236}">
                    <a16:creationId xmlns:a16="http://schemas.microsoft.com/office/drawing/2014/main" id="{33674568-88E6-4FCC-B47F-0A5F64205158}"/>
                  </a:ext>
                </a:extLst>
              </p:cNvPr>
              <p:cNvGrpSpPr/>
              <p:nvPr/>
            </p:nvGrpSpPr>
            <p:grpSpPr>
              <a:xfrm>
                <a:off x="4044565" y="3103563"/>
                <a:ext cx="37783" cy="32451"/>
                <a:chOff x="4044565" y="3103563"/>
                <a:chExt cx="37783" cy="32451"/>
              </a:xfrm>
            </p:grpSpPr>
            <p:sp>
              <p:nvSpPr>
                <p:cNvPr id="719" name="Google Shape;2775;p67">
                  <a:extLst>
                    <a:ext uri="{FF2B5EF4-FFF2-40B4-BE49-F238E27FC236}">
                      <a16:creationId xmlns:a16="http://schemas.microsoft.com/office/drawing/2014/main" id="{5E46BD36-2B83-48E3-9E67-9F2CD1F7D915}"/>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776;p67">
                  <a:extLst>
                    <a:ext uri="{FF2B5EF4-FFF2-40B4-BE49-F238E27FC236}">
                      <a16:creationId xmlns:a16="http://schemas.microsoft.com/office/drawing/2014/main" id="{9088459F-E083-40BE-9ADD-DD3036CF1FE3}"/>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2777;p67">
                <a:extLst>
                  <a:ext uri="{FF2B5EF4-FFF2-40B4-BE49-F238E27FC236}">
                    <a16:creationId xmlns:a16="http://schemas.microsoft.com/office/drawing/2014/main" id="{7D1FF25D-58EF-4580-BFA2-AC200A7CB518}"/>
                  </a:ext>
                </a:extLst>
              </p:cNvPr>
              <p:cNvGrpSpPr/>
              <p:nvPr/>
            </p:nvGrpSpPr>
            <p:grpSpPr>
              <a:xfrm>
                <a:off x="4017454" y="3188237"/>
                <a:ext cx="37776" cy="32357"/>
                <a:chOff x="4017454" y="3188237"/>
                <a:chExt cx="37776" cy="32357"/>
              </a:xfrm>
            </p:grpSpPr>
            <p:sp>
              <p:nvSpPr>
                <p:cNvPr id="717" name="Google Shape;2778;p67">
                  <a:extLst>
                    <a:ext uri="{FF2B5EF4-FFF2-40B4-BE49-F238E27FC236}">
                      <a16:creationId xmlns:a16="http://schemas.microsoft.com/office/drawing/2014/main" id="{825D5E8E-146A-4F37-BF8C-05E816B27D70}"/>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779;p67">
                  <a:extLst>
                    <a:ext uri="{FF2B5EF4-FFF2-40B4-BE49-F238E27FC236}">
                      <a16:creationId xmlns:a16="http://schemas.microsoft.com/office/drawing/2014/main" id="{852BE0D9-AB45-4223-BDD4-C9A735C51B6D}"/>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2780;p67">
                <a:extLst>
                  <a:ext uri="{FF2B5EF4-FFF2-40B4-BE49-F238E27FC236}">
                    <a16:creationId xmlns:a16="http://schemas.microsoft.com/office/drawing/2014/main" id="{F8FA24E2-D20D-49EA-81A3-DC117C6AB5BB}"/>
                  </a:ext>
                </a:extLst>
              </p:cNvPr>
              <p:cNvGrpSpPr/>
              <p:nvPr/>
            </p:nvGrpSpPr>
            <p:grpSpPr>
              <a:xfrm>
                <a:off x="3921548" y="3157509"/>
                <a:ext cx="37783" cy="32357"/>
                <a:chOff x="3921548" y="3157509"/>
                <a:chExt cx="37783" cy="32357"/>
              </a:xfrm>
            </p:grpSpPr>
            <p:sp>
              <p:nvSpPr>
                <p:cNvPr id="715" name="Google Shape;2781;p67">
                  <a:extLst>
                    <a:ext uri="{FF2B5EF4-FFF2-40B4-BE49-F238E27FC236}">
                      <a16:creationId xmlns:a16="http://schemas.microsoft.com/office/drawing/2014/main" id="{C90FDAC0-EED2-4CD2-A70A-F5E6D7E222D1}"/>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782;p67">
                  <a:extLst>
                    <a:ext uri="{FF2B5EF4-FFF2-40B4-BE49-F238E27FC236}">
                      <a16:creationId xmlns:a16="http://schemas.microsoft.com/office/drawing/2014/main" id="{DCD957DE-4814-4B9F-BB0C-53019BB7900A}"/>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2783;p67">
                <a:extLst>
                  <a:ext uri="{FF2B5EF4-FFF2-40B4-BE49-F238E27FC236}">
                    <a16:creationId xmlns:a16="http://schemas.microsoft.com/office/drawing/2014/main" id="{B1FB1817-8CD6-4BBC-AD1D-FAAEE7188CAC}"/>
                  </a:ext>
                </a:extLst>
              </p:cNvPr>
              <p:cNvGrpSpPr/>
              <p:nvPr/>
            </p:nvGrpSpPr>
            <p:grpSpPr>
              <a:xfrm>
                <a:off x="3939056" y="3211620"/>
                <a:ext cx="37783" cy="32380"/>
                <a:chOff x="3939056" y="3211620"/>
                <a:chExt cx="37783" cy="32380"/>
              </a:xfrm>
            </p:grpSpPr>
            <p:sp>
              <p:nvSpPr>
                <p:cNvPr id="713" name="Google Shape;2784;p67">
                  <a:extLst>
                    <a:ext uri="{FF2B5EF4-FFF2-40B4-BE49-F238E27FC236}">
                      <a16:creationId xmlns:a16="http://schemas.microsoft.com/office/drawing/2014/main" id="{337680E6-3502-474C-8F74-B01CB4C1131B}"/>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785;p67">
                  <a:extLst>
                    <a:ext uri="{FF2B5EF4-FFF2-40B4-BE49-F238E27FC236}">
                      <a16:creationId xmlns:a16="http://schemas.microsoft.com/office/drawing/2014/main" id="{06652CFA-237A-429F-BF66-EB83518AFF48}"/>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2786;p67">
                <a:extLst>
                  <a:ext uri="{FF2B5EF4-FFF2-40B4-BE49-F238E27FC236}">
                    <a16:creationId xmlns:a16="http://schemas.microsoft.com/office/drawing/2014/main" id="{8A013616-78A0-476C-8D91-931D5E42AF44}"/>
                  </a:ext>
                </a:extLst>
              </p:cNvPr>
              <p:cNvGrpSpPr/>
              <p:nvPr/>
            </p:nvGrpSpPr>
            <p:grpSpPr>
              <a:xfrm>
                <a:off x="4176240" y="3136965"/>
                <a:ext cx="31405" cy="26930"/>
                <a:chOff x="4176240" y="3136965"/>
                <a:chExt cx="31405" cy="26930"/>
              </a:xfrm>
            </p:grpSpPr>
            <p:sp>
              <p:nvSpPr>
                <p:cNvPr id="711" name="Google Shape;2787;p67">
                  <a:extLst>
                    <a:ext uri="{FF2B5EF4-FFF2-40B4-BE49-F238E27FC236}">
                      <a16:creationId xmlns:a16="http://schemas.microsoft.com/office/drawing/2014/main" id="{1F261E4E-67B5-41CB-B249-9354369B242D}"/>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788;p67">
                  <a:extLst>
                    <a:ext uri="{FF2B5EF4-FFF2-40B4-BE49-F238E27FC236}">
                      <a16:creationId xmlns:a16="http://schemas.microsoft.com/office/drawing/2014/main" id="{8AA7EFA3-B369-435C-9DB4-F4E94AEE6C4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2789;p67">
                <a:extLst>
                  <a:ext uri="{FF2B5EF4-FFF2-40B4-BE49-F238E27FC236}">
                    <a16:creationId xmlns:a16="http://schemas.microsoft.com/office/drawing/2014/main" id="{9A82B370-1E67-4E78-B8A1-911C91D0F77C}"/>
                  </a:ext>
                </a:extLst>
              </p:cNvPr>
              <p:cNvGrpSpPr/>
              <p:nvPr/>
            </p:nvGrpSpPr>
            <p:grpSpPr>
              <a:xfrm>
                <a:off x="4133148" y="3152593"/>
                <a:ext cx="31499" cy="27001"/>
                <a:chOff x="4133148" y="3152593"/>
                <a:chExt cx="31499" cy="27001"/>
              </a:xfrm>
            </p:grpSpPr>
            <p:sp>
              <p:nvSpPr>
                <p:cNvPr id="709" name="Google Shape;2790;p67">
                  <a:extLst>
                    <a:ext uri="{FF2B5EF4-FFF2-40B4-BE49-F238E27FC236}">
                      <a16:creationId xmlns:a16="http://schemas.microsoft.com/office/drawing/2014/main" id="{695ABA7A-B554-41B8-A244-403414D3FDC6}"/>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791;p67">
                  <a:extLst>
                    <a:ext uri="{FF2B5EF4-FFF2-40B4-BE49-F238E27FC236}">
                      <a16:creationId xmlns:a16="http://schemas.microsoft.com/office/drawing/2014/main" id="{9F4EDFC4-C7AA-4B71-BA19-256059C64B2C}"/>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2792;p67">
                <a:extLst>
                  <a:ext uri="{FF2B5EF4-FFF2-40B4-BE49-F238E27FC236}">
                    <a16:creationId xmlns:a16="http://schemas.microsoft.com/office/drawing/2014/main" id="{CA68147F-3D3A-455A-974B-78066D354ADF}"/>
                  </a:ext>
                </a:extLst>
              </p:cNvPr>
              <p:cNvGrpSpPr/>
              <p:nvPr/>
            </p:nvGrpSpPr>
            <p:grpSpPr>
              <a:xfrm>
                <a:off x="4220866" y="3073534"/>
                <a:ext cx="31499" cy="26898"/>
                <a:chOff x="4220866" y="3073534"/>
                <a:chExt cx="31499" cy="26898"/>
              </a:xfrm>
            </p:grpSpPr>
            <p:sp>
              <p:nvSpPr>
                <p:cNvPr id="707" name="Google Shape;2793;p67">
                  <a:extLst>
                    <a:ext uri="{FF2B5EF4-FFF2-40B4-BE49-F238E27FC236}">
                      <a16:creationId xmlns:a16="http://schemas.microsoft.com/office/drawing/2014/main" id="{9F41A2F0-7E72-49B7-8AFF-F36D8DC15D06}"/>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794;p67">
                  <a:extLst>
                    <a:ext uri="{FF2B5EF4-FFF2-40B4-BE49-F238E27FC236}">
                      <a16:creationId xmlns:a16="http://schemas.microsoft.com/office/drawing/2014/main" id="{B20AF1C8-8AAD-4117-8134-A84209B675E0}"/>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2795;p67">
                <a:extLst>
                  <a:ext uri="{FF2B5EF4-FFF2-40B4-BE49-F238E27FC236}">
                    <a16:creationId xmlns:a16="http://schemas.microsoft.com/office/drawing/2014/main" id="{0A43755F-39F3-4B6A-ADE4-2E35E31CD713}"/>
                  </a:ext>
                </a:extLst>
              </p:cNvPr>
              <p:cNvGrpSpPr/>
              <p:nvPr/>
            </p:nvGrpSpPr>
            <p:grpSpPr>
              <a:xfrm>
                <a:off x="3869702" y="3230323"/>
                <a:ext cx="31499" cy="26906"/>
                <a:chOff x="3869702" y="3230323"/>
                <a:chExt cx="31499" cy="26906"/>
              </a:xfrm>
            </p:grpSpPr>
            <p:sp>
              <p:nvSpPr>
                <p:cNvPr id="705" name="Google Shape;2796;p67">
                  <a:extLst>
                    <a:ext uri="{FF2B5EF4-FFF2-40B4-BE49-F238E27FC236}">
                      <a16:creationId xmlns:a16="http://schemas.microsoft.com/office/drawing/2014/main" id="{0075A43F-6D8B-4E6C-939F-C8165B287EA3}"/>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797;p67">
                  <a:extLst>
                    <a:ext uri="{FF2B5EF4-FFF2-40B4-BE49-F238E27FC236}">
                      <a16:creationId xmlns:a16="http://schemas.microsoft.com/office/drawing/2014/main" id="{9DC4608C-193A-4A55-893B-DF6BC8C52203}"/>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2798;p67">
              <a:extLst>
                <a:ext uri="{FF2B5EF4-FFF2-40B4-BE49-F238E27FC236}">
                  <a16:creationId xmlns:a16="http://schemas.microsoft.com/office/drawing/2014/main" id="{48899BA2-5491-4EBB-A2B8-5E21B1A85517}"/>
                </a:ext>
              </a:extLst>
            </p:cNvPr>
            <p:cNvGrpSpPr/>
            <p:nvPr/>
          </p:nvGrpSpPr>
          <p:grpSpPr>
            <a:xfrm>
              <a:off x="4271383" y="3065882"/>
              <a:ext cx="304556" cy="341663"/>
              <a:chOff x="4271383" y="3065882"/>
              <a:chExt cx="304556" cy="341663"/>
            </a:xfrm>
          </p:grpSpPr>
          <p:grpSp>
            <p:nvGrpSpPr>
              <p:cNvPr id="638" name="Google Shape;2799;p67">
                <a:extLst>
                  <a:ext uri="{FF2B5EF4-FFF2-40B4-BE49-F238E27FC236}">
                    <a16:creationId xmlns:a16="http://schemas.microsoft.com/office/drawing/2014/main" id="{ED9C0204-940E-465F-9C21-FDD80A7C8C48}"/>
                  </a:ext>
                </a:extLst>
              </p:cNvPr>
              <p:cNvGrpSpPr/>
              <p:nvPr/>
            </p:nvGrpSpPr>
            <p:grpSpPr>
              <a:xfrm>
                <a:off x="4293838" y="3078639"/>
                <a:ext cx="269353" cy="311973"/>
                <a:chOff x="4293838" y="3078639"/>
                <a:chExt cx="269353" cy="311973"/>
              </a:xfrm>
            </p:grpSpPr>
            <p:sp>
              <p:nvSpPr>
                <p:cNvPr id="678" name="Google Shape;2800;p67">
                  <a:extLst>
                    <a:ext uri="{FF2B5EF4-FFF2-40B4-BE49-F238E27FC236}">
                      <a16:creationId xmlns:a16="http://schemas.microsoft.com/office/drawing/2014/main" id="{01C44425-92D9-4C01-B347-C70709BACF60}"/>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801;p67">
                  <a:extLst>
                    <a:ext uri="{FF2B5EF4-FFF2-40B4-BE49-F238E27FC236}">
                      <a16:creationId xmlns:a16="http://schemas.microsoft.com/office/drawing/2014/main" id="{6971639F-615D-4CF7-9EF5-C2D5B8E8416D}"/>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802;p67">
                  <a:extLst>
                    <a:ext uri="{FF2B5EF4-FFF2-40B4-BE49-F238E27FC236}">
                      <a16:creationId xmlns:a16="http://schemas.microsoft.com/office/drawing/2014/main" id="{19D8F53F-D923-4838-967D-AF99F62E4E33}"/>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803;p67">
                  <a:extLst>
                    <a:ext uri="{FF2B5EF4-FFF2-40B4-BE49-F238E27FC236}">
                      <a16:creationId xmlns:a16="http://schemas.microsoft.com/office/drawing/2014/main" id="{2A164954-0BD0-4E08-9642-C37A852420B4}"/>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804;p67">
                  <a:extLst>
                    <a:ext uri="{FF2B5EF4-FFF2-40B4-BE49-F238E27FC236}">
                      <a16:creationId xmlns:a16="http://schemas.microsoft.com/office/drawing/2014/main" id="{27882B19-BE88-4651-897D-330B2BDADB62}"/>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805;p67">
                  <a:extLst>
                    <a:ext uri="{FF2B5EF4-FFF2-40B4-BE49-F238E27FC236}">
                      <a16:creationId xmlns:a16="http://schemas.microsoft.com/office/drawing/2014/main" id="{38B0514C-24A2-4681-991E-011A0146E87B}"/>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806;p67">
                  <a:extLst>
                    <a:ext uri="{FF2B5EF4-FFF2-40B4-BE49-F238E27FC236}">
                      <a16:creationId xmlns:a16="http://schemas.microsoft.com/office/drawing/2014/main" id="{0FB8B2B7-153B-4BF2-9744-33EA33C573E5}"/>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807;p67">
                  <a:extLst>
                    <a:ext uri="{FF2B5EF4-FFF2-40B4-BE49-F238E27FC236}">
                      <a16:creationId xmlns:a16="http://schemas.microsoft.com/office/drawing/2014/main" id="{770B4F73-98FD-4B6D-8B16-563112757A15}"/>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808;p67">
                  <a:extLst>
                    <a:ext uri="{FF2B5EF4-FFF2-40B4-BE49-F238E27FC236}">
                      <a16:creationId xmlns:a16="http://schemas.microsoft.com/office/drawing/2014/main" id="{4F531080-325D-44DB-B5E9-F17E979BA706}"/>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809;p67">
                  <a:extLst>
                    <a:ext uri="{FF2B5EF4-FFF2-40B4-BE49-F238E27FC236}">
                      <a16:creationId xmlns:a16="http://schemas.microsoft.com/office/drawing/2014/main" id="{A1E38900-E5FA-40EE-AE87-E6A8A64F056D}"/>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810;p67">
                  <a:extLst>
                    <a:ext uri="{FF2B5EF4-FFF2-40B4-BE49-F238E27FC236}">
                      <a16:creationId xmlns:a16="http://schemas.microsoft.com/office/drawing/2014/main" id="{C67AE5AF-9A6B-4EBC-A565-F9410CBDAC22}"/>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811;p67">
                  <a:extLst>
                    <a:ext uri="{FF2B5EF4-FFF2-40B4-BE49-F238E27FC236}">
                      <a16:creationId xmlns:a16="http://schemas.microsoft.com/office/drawing/2014/main" id="{08C493C1-DFA2-467C-B9E3-54DF2E931299}"/>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812;p67">
                  <a:extLst>
                    <a:ext uri="{FF2B5EF4-FFF2-40B4-BE49-F238E27FC236}">
                      <a16:creationId xmlns:a16="http://schemas.microsoft.com/office/drawing/2014/main" id="{FA265AD6-B46D-4477-8078-BE7508A2C41A}"/>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813;p67">
                  <a:extLst>
                    <a:ext uri="{FF2B5EF4-FFF2-40B4-BE49-F238E27FC236}">
                      <a16:creationId xmlns:a16="http://schemas.microsoft.com/office/drawing/2014/main" id="{FEA2E51E-4BC9-4774-BD39-45B8FFB3D3C7}"/>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814;p67">
                  <a:extLst>
                    <a:ext uri="{FF2B5EF4-FFF2-40B4-BE49-F238E27FC236}">
                      <a16:creationId xmlns:a16="http://schemas.microsoft.com/office/drawing/2014/main" id="{8041AA2C-A91A-491F-8A57-7005C5760107}"/>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815;p67">
                  <a:extLst>
                    <a:ext uri="{FF2B5EF4-FFF2-40B4-BE49-F238E27FC236}">
                      <a16:creationId xmlns:a16="http://schemas.microsoft.com/office/drawing/2014/main" id="{66F98879-1C2E-4055-816D-57BFFDB5ACF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816;p67">
                  <a:extLst>
                    <a:ext uri="{FF2B5EF4-FFF2-40B4-BE49-F238E27FC236}">
                      <a16:creationId xmlns:a16="http://schemas.microsoft.com/office/drawing/2014/main" id="{AEC40229-FA23-4BC0-850F-C2E6F39E963A}"/>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2817;p67">
                <a:extLst>
                  <a:ext uri="{FF2B5EF4-FFF2-40B4-BE49-F238E27FC236}">
                    <a16:creationId xmlns:a16="http://schemas.microsoft.com/office/drawing/2014/main" id="{EFC151C6-5DC2-4BD9-A5A0-93CA34EFADE3}"/>
                  </a:ext>
                </a:extLst>
              </p:cNvPr>
              <p:cNvGrpSpPr/>
              <p:nvPr/>
            </p:nvGrpSpPr>
            <p:grpSpPr>
              <a:xfrm>
                <a:off x="4538164" y="3342061"/>
                <a:ext cx="37776" cy="32380"/>
                <a:chOff x="4538164" y="3342061"/>
                <a:chExt cx="37776" cy="32380"/>
              </a:xfrm>
            </p:grpSpPr>
            <p:sp>
              <p:nvSpPr>
                <p:cNvPr id="676" name="Google Shape;2818;p67">
                  <a:extLst>
                    <a:ext uri="{FF2B5EF4-FFF2-40B4-BE49-F238E27FC236}">
                      <a16:creationId xmlns:a16="http://schemas.microsoft.com/office/drawing/2014/main" id="{8E330CD7-3F7A-456F-B348-21C530A5BE3B}"/>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819;p67">
                  <a:extLst>
                    <a:ext uri="{FF2B5EF4-FFF2-40B4-BE49-F238E27FC236}">
                      <a16:creationId xmlns:a16="http://schemas.microsoft.com/office/drawing/2014/main" id="{FB07841C-52EC-4BFD-BAF3-D37EAA8C403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2820;p67">
                <a:extLst>
                  <a:ext uri="{FF2B5EF4-FFF2-40B4-BE49-F238E27FC236}">
                    <a16:creationId xmlns:a16="http://schemas.microsoft.com/office/drawing/2014/main" id="{884B4709-DA42-44F1-A754-D8107495A9ED}"/>
                  </a:ext>
                </a:extLst>
              </p:cNvPr>
              <p:cNvGrpSpPr/>
              <p:nvPr/>
            </p:nvGrpSpPr>
            <p:grpSpPr>
              <a:xfrm>
                <a:off x="4271383" y="3194742"/>
                <a:ext cx="37783" cy="32420"/>
                <a:chOff x="4271383" y="3194742"/>
                <a:chExt cx="37783" cy="32420"/>
              </a:xfrm>
            </p:grpSpPr>
            <p:sp>
              <p:nvSpPr>
                <p:cNvPr id="674" name="Google Shape;2821;p67">
                  <a:extLst>
                    <a:ext uri="{FF2B5EF4-FFF2-40B4-BE49-F238E27FC236}">
                      <a16:creationId xmlns:a16="http://schemas.microsoft.com/office/drawing/2014/main" id="{94A93C4C-5BD8-4A99-89BB-39C2D994FFE1}"/>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822;p67">
                  <a:extLst>
                    <a:ext uri="{FF2B5EF4-FFF2-40B4-BE49-F238E27FC236}">
                      <a16:creationId xmlns:a16="http://schemas.microsoft.com/office/drawing/2014/main" id="{994BE43A-DDD7-4AC7-BC50-0E70AD477D62}"/>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2823;p67">
                <a:extLst>
                  <a:ext uri="{FF2B5EF4-FFF2-40B4-BE49-F238E27FC236}">
                    <a16:creationId xmlns:a16="http://schemas.microsoft.com/office/drawing/2014/main" id="{438BC352-4B3B-4F25-89E4-D68566506ED3}"/>
                  </a:ext>
                </a:extLst>
              </p:cNvPr>
              <p:cNvGrpSpPr/>
              <p:nvPr/>
            </p:nvGrpSpPr>
            <p:grpSpPr>
              <a:xfrm>
                <a:off x="4284416" y="3084058"/>
                <a:ext cx="37783" cy="32357"/>
                <a:chOff x="4284416" y="3084058"/>
                <a:chExt cx="37783" cy="32357"/>
              </a:xfrm>
            </p:grpSpPr>
            <p:sp>
              <p:nvSpPr>
                <p:cNvPr id="672" name="Google Shape;2824;p67">
                  <a:extLst>
                    <a:ext uri="{FF2B5EF4-FFF2-40B4-BE49-F238E27FC236}">
                      <a16:creationId xmlns:a16="http://schemas.microsoft.com/office/drawing/2014/main" id="{E1E6E7A4-572F-4B09-841A-96F66B5D53C4}"/>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825;p67">
                  <a:extLst>
                    <a:ext uri="{FF2B5EF4-FFF2-40B4-BE49-F238E27FC236}">
                      <a16:creationId xmlns:a16="http://schemas.microsoft.com/office/drawing/2014/main" id="{B8AFDB44-84BA-413D-B79F-48500B46212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2826;p67">
                <a:extLst>
                  <a:ext uri="{FF2B5EF4-FFF2-40B4-BE49-F238E27FC236}">
                    <a16:creationId xmlns:a16="http://schemas.microsoft.com/office/drawing/2014/main" id="{4A18C731-72FC-4D4E-8AF3-CE2DE90C1932}"/>
                  </a:ext>
                </a:extLst>
              </p:cNvPr>
              <p:cNvGrpSpPr/>
              <p:nvPr/>
            </p:nvGrpSpPr>
            <p:grpSpPr>
              <a:xfrm>
                <a:off x="4478697" y="3297561"/>
                <a:ext cx="37776" cy="32451"/>
                <a:chOff x="4478697" y="3297561"/>
                <a:chExt cx="37776" cy="32451"/>
              </a:xfrm>
            </p:grpSpPr>
            <p:sp>
              <p:nvSpPr>
                <p:cNvPr id="670" name="Google Shape;2827;p67">
                  <a:extLst>
                    <a:ext uri="{FF2B5EF4-FFF2-40B4-BE49-F238E27FC236}">
                      <a16:creationId xmlns:a16="http://schemas.microsoft.com/office/drawing/2014/main" id="{6118F3D6-A17B-4E68-9453-BDA3CD3CABA2}"/>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828;p67">
                  <a:extLst>
                    <a:ext uri="{FF2B5EF4-FFF2-40B4-BE49-F238E27FC236}">
                      <a16:creationId xmlns:a16="http://schemas.microsoft.com/office/drawing/2014/main" id="{4A6055F3-1B6F-44FC-99D9-959F449BB75D}"/>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2829;p67">
                <a:extLst>
                  <a:ext uri="{FF2B5EF4-FFF2-40B4-BE49-F238E27FC236}">
                    <a16:creationId xmlns:a16="http://schemas.microsoft.com/office/drawing/2014/main" id="{C1509264-34A5-4983-A93A-29A9EF974B66}"/>
                  </a:ext>
                </a:extLst>
              </p:cNvPr>
              <p:cNvGrpSpPr/>
              <p:nvPr/>
            </p:nvGrpSpPr>
            <p:grpSpPr>
              <a:xfrm>
                <a:off x="4411813" y="3331711"/>
                <a:ext cx="37776" cy="32451"/>
                <a:chOff x="4411813" y="3331711"/>
                <a:chExt cx="37776" cy="32451"/>
              </a:xfrm>
            </p:grpSpPr>
            <p:sp>
              <p:nvSpPr>
                <p:cNvPr id="668" name="Google Shape;2830;p67">
                  <a:extLst>
                    <a:ext uri="{FF2B5EF4-FFF2-40B4-BE49-F238E27FC236}">
                      <a16:creationId xmlns:a16="http://schemas.microsoft.com/office/drawing/2014/main" id="{570C76AC-ABB6-43C6-BC46-92CA603ADD93}"/>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831;p67">
                  <a:extLst>
                    <a:ext uri="{FF2B5EF4-FFF2-40B4-BE49-F238E27FC236}">
                      <a16:creationId xmlns:a16="http://schemas.microsoft.com/office/drawing/2014/main" id="{5658C829-E4AF-45A0-BF5D-3EB3B8277238}"/>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2832;p67">
                <a:extLst>
                  <a:ext uri="{FF2B5EF4-FFF2-40B4-BE49-F238E27FC236}">
                    <a16:creationId xmlns:a16="http://schemas.microsoft.com/office/drawing/2014/main" id="{7EC222FF-09C1-4CB2-905D-93D94EBEF29F}"/>
                  </a:ext>
                </a:extLst>
              </p:cNvPr>
              <p:cNvGrpSpPr/>
              <p:nvPr/>
            </p:nvGrpSpPr>
            <p:grpSpPr>
              <a:xfrm>
                <a:off x="4337984" y="3375188"/>
                <a:ext cx="37776" cy="32357"/>
                <a:chOff x="4337984" y="3375188"/>
                <a:chExt cx="37776" cy="32357"/>
              </a:xfrm>
            </p:grpSpPr>
            <p:sp>
              <p:nvSpPr>
                <p:cNvPr id="666" name="Google Shape;2833;p67">
                  <a:extLst>
                    <a:ext uri="{FF2B5EF4-FFF2-40B4-BE49-F238E27FC236}">
                      <a16:creationId xmlns:a16="http://schemas.microsoft.com/office/drawing/2014/main" id="{D36E7E61-D197-49A2-838F-BF198AA0C118}"/>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834;p67">
                  <a:extLst>
                    <a:ext uri="{FF2B5EF4-FFF2-40B4-BE49-F238E27FC236}">
                      <a16:creationId xmlns:a16="http://schemas.microsoft.com/office/drawing/2014/main" id="{92C9CA8A-D164-4922-BD91-0F3A4F12B30C}"/>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2835;p67">
                <a:extLst>
                  <a:ext uri="{FF2B5EF4-FFF2-40B4-BE49-F238E27FC236}">
                    <a16:creationId xmlns:a16="http://schemas.microsoft.com/office/drawing/2014/main" id="{D93C9F3F-7649-41E2-A230-EBF036E7B3D5}"/>
                  </a:ext>
                </a:extLst>
              </p:cNvPr>
              <p:cNvGrpSpPr/>
              <p:nvPr/>
            </p:nvGrpSpPr>
            <p:grpSpPr>
              <a:xfrm>
                <a:off x="4494867" y="3090530"/>
                <a:ext cx="37878" cy="32451"/>
                <a:chOff x="4494867" y="3090530"/>
                <a:chExt cx="37878" cy="32451"/>
              </a:xfrm>
            </p:grpSpPr>
            <p:sp>
              <p:nvSpPr>
                <p:cNvPr id="664" name="Google Shape;2836;p67">
                  <a:extLst>
                    <a:ext uri="{FF2B5EF4-FFF2-40B4-BE49-F238E27FC236}">
                      <a16:creationId xmlns:a16="http://schemas.microsoft.com/office/drawing/2014/main" id="{902C3837-4285-4319-BADB-18C81604F50C}"/>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837;p67">
                  <a:extLst>
                    <a:ext uri="{FF2B5EF4-FFF2-40B4-BE49-F238E27FC236}">
                      <a16:creationId xmlns:a16="http://schemas.microsoft.com/office/drawing/2014/main" id="{5722B420-8D6F-4775-8C06-5BEA3FC2D7E2}"/>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2838;p67">
                <a:extLst>
                  <a:ext uri="{FF2B5EF4-FFF2-40B4-BE49-F238E27FC236}">
                    <a16:creationId xmlns:a16="http://schemas.microsoft.com/office/drawing/2014/main" id="{307BDA13-DD99-4C31-A68A-E7A3E43CB28E}"/>
                  </a:ext>
                </a:extLst>
              </p:cNvPr>
              <p:cNvGrpSpPr/>
              <p:nvPr/>
            </p:nvGrpSpPr>
            <p:grpSpPr>
              <a:xfrm>
                <a:off x="4525124" y="3207774"/>
                <a:ext cx="37783" cy="32420"/>
                <a:chOff x="4525124" y="3207774"/>
                <a:chExt cx="37783" cy="32420"/>
              </a:xfrm>
            </p:grpSpPr>
            <p:sp>
              <p:nvSpPr>
                <p:cNvPr id="662" name="Google Shape;2839;p67">
                  <a:extLst>
                    <a:ext uri="{FF2B5EF4-FFF2-40B4-BE49-F238E27FC236}">
                      <a16:creationId xmlns:a16="http://schemas.microsoft.com/office/drawing/2014/main" id="{A4F111D9-094C-4581-B408-5EB1DB7E60F8}"/>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840;p67">
                  <a:extLst>
                    <a:ext uri="{FF2B5EF4-FFF2-40B4-BE49-F238E27FC236}">
                      <a16:creationId xmlns:a16="http://schemas.microsoft.com/office/drawing/2014/main" id="{B58DC729-1F4F-4408-AFEE-285C67F2164B}"/>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2841;p67">
                <a:extLst>
                  <a:ext uri="{FF2B5EF4-FFF2-40B4-BE49-F238E27FC236}">
                    <a16:creationId xmlns:a16="http://schemas.microsoft.com/office/drawing/2014/main" id="{2D3CFE24-FEB0-43AF-96C6-36DF54D4D8AD}"/>
                  </a:ext>
                </a:extLst>
              </p:cNvPr>
              <p:cNvGrpSpPr/>
              <p:nvPr/>
            </p:nvGrpSpPr>
            <p:grpSpPr>
              <a:xfrm>
                <a:off x="4440544" y="3176479"/>
                <a:ext cx="31499" cy="26898"/>
                <a:chOff x="4440544" y="3176479"/>
                <a:chExt cx="31499" cy="26898"/>
              </a:xfrm>
            </p:grpSpPr>
            <p:sp>
              <p:nvSpPr>
                <p:cNvPr id="660" name="Google Shape;2842;p67">
                  <a:extLst>
                    <a:ext uri="{FF2B5EF4-FFF2-40B4-BE49-F238E27FC236}">
                      <a16:creationId xmlns:a16="http://schemas.microsoft.com/office/drawing/2014/main" id="{02C70949-C45A-4CEE-8D45-97FF9B81B3C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843;p67">
                  <a:extLst>
                    <a:ext uri="{FF2B5EF4-FFF2-40B4-BE49-F238E27FC236}">
                      <a16:creationId xmlns:a16="http://schemas.microsoft.com/office/drawing/2014/main" id="{9B8DBC03-DADB-4017-BA96-765F842F5160}"/>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2844;p67">
                <a:extLst>
                  <a:ext uri="{FF2B5EF4-FFF2-40B4-BE49-F238E27FC236}">
                    <a16:creationId xmlns:a16="http://schemas.microsoft.com/office/drawing/2014/main" id="{30B52204-9703-41B7-B683-CA71B455EB82}"/>
                  </a:ext>
                </a:extLst>
              </p:cNvPr>
              <p:cNvGrpSpPr/>
              <p:nvPr/>
            </p:nvGrpSpPr>
            <p:grpSpPr>
              <a:xfrm>
                <a:off x="4350545" y="3156400"/>
                <a:ext cx="31405" cy="27001"/>
                <a:chOff x="4350545" y="3156400"/>
                <a:chExt cx="31405" cy="27001"/>
              </a:xfrm>
            </p:grpSpPr>
            <p:sp>
              <p:nvSpPr>
                <p:cNvPr id="658" name="Google Shape;2845;p67">
                  <a:extLst>
                    <a:ext uri="{FF2B5EF4-FFF2-40B4-BE49-F238E27FC236}">
                      <a16:creationId xmlns:a16="http://schemas.microsoft.com/office/drawing/2014/main" id="{900ADD17-698D-4DE1-8937-740FDDF17E4D}"/>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846;p67">
                  <a:extLst>
                    <a:ext uri="{FF2B5EF4-FFF2-40B4-BE49-F238E27FC236}">
                      <a16:creationId xmlns:a16="http://schemas.microsoft.com/office/drawing/2014/main" id="{CDB8D6A3-FDD9-4BE2-BFD0-6879F53AE2D2}"/>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2847;p67">
                <a:extLst>
                  <a:ext uri="{FF2B5EF4-FFF2-40B4-BE49-F238E27FC236}">
                    <a16:creationId xmlns:a16="http://schemas.microsoft.com/office/drawing/2014/main" id="{79721A10-0837-4BCC-96F5-1546458F5478}"/>
                  </a:ext>
                </a:extLst>
              </p:cNvPr>
              <p:cNvGrpSpPr/>
              <p:nvPr/>
            </p:nvGrpSpPr>
            <p:grpSpPr>
              <a:xfrm>
                <a:off x="4376703" y="3255058"/>
                <a:ext cx="31405" cy="27001"/>
                <a:chOff x="4376703" y="3255058"/>
                <a:chExt cx="31405" cy="27001"/>
              </a:xfrm>
            </p:grpSpPr>
            <p:sp>
              <p:nvSpPr>
                <p:cNvPr id="656" name="Google Shape;2848;p67">
                  <a:extLst>
                    <a:ext uri="{FF2B5EF4-FFF2-40B4-BE49-F238E27FC236}">
                      <a16:creationId xmlns:a16="http://schemas.microsoft.com/office/drawing/2014/main" id="{9A7ADD42-71A0-4A2B-B41B-A6A4140E4EE7}"/>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849;p67">
                  <a:extLst>
                    <a:ext uri="{FF2B5EF4-FFF2-40B4-BE49-F238E27FC236}">
                      <a16:creationId xmlns:a16="http://schemas.microsoft.com/office/drawing/2014/main" id="{7E6301F2-90D3-4DD1-B5D0-94F6B83AA58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2850;p67">
                <a:extLst>
                  <a:ext uri="{FF2B5EF4-FFF2-40B4-BE49-F238E27FC236}">
                    <a16:creationId xmlns:a16="http://schemas.microsoft.com/office/drawing/2014/main" id="{DE197E93-CA80-4F65-996A-E0C4F11D8E64}"/>
                  </a:ext>
                </a:extLst>
              </p:cNvPr>
              <p:cNvGrpSpPr/>
              <p:nvPr/>
            </p:nvGrpSpPr>
            <p:grpSpPr>
              <a:xfrm>
                <a:off x="4331322" y="3283656"/>
                <a:ext cx="31405" cy="26945"/>
                <a:chOff x="4331322" y="3283656"/>
                <a:chExt cx="31405" cy="26945"/>
              </a:xfrm>
            </p:grpSpPr>
            <p:sp>
              <p:nvSpPr>
                <p:cNvPr id="654" name="Google Shape;2851;p67">
                  <a:extLst>
                    <a:ext uri="{FF2B5EF4-FFF2-40B4-BE49-F238E27FC236}">
                      <a16:creationId xmlns:a16="http://schemas.microsoft.com/office/drawing/2014/main" id="{CD4BC46E-3F9E-4785-A31E-9865CE0521AA}"/>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852;p67">
                  <a:extLst>
                    <a:ext uri="{FF2B5EF4-FFF2-40B4-BE49-F238E27FC236}">
                      <a16:creationId xmlns:a16="http://schemas.microsoft.com/office/drawing/2014/main" id="{9C6FFAB1-157C-486C-917B-41BA32D98D30}"/>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2853;p67">
                <a:extLst>
                  <a:ext uri="{FF2B5EF4-FFF2-40B4-BE49-F238E27FC236}">
                    <a16:creationId xmlns:a16="http://schemas.microsoft.com/office/drawing/2014/main" id="{EEC11351-E6E7-4A88-B85B-7A1E1852A2BD}"/>
                  </a:ext>
                </a:extLst>
              </p:cNvPr>
              <p:cNvGrpSpPr/>
              <p:nvPr/>
            </p:nvGrpSpPr>
            <p:grpSpPr>
              <a:xfrm>
                <a:off x="4380510" y="3065882"/>
                <a:ext cx="31405" cy="26938"/>
                <a:chOff x="4380510" y="3065882"/>
                <a:chExt cx="31405" cy="26938"/>
              </a:xfrm>
            </p:grpSpPr>
            <p:sp>
              <p:nvSpPr>
                <p:cNvPr id="652" name="Google Shape;2854;p67">
                  <a:extLst>
                    <a:ext uri="{FF2B5EF4-FFF2-40B4-BE49-F238E27FC236}">
                      <a16:creationId xmlns:a16="http://schemas.microsoft.com/office/drawing/2014/main" id="{939E4A6F-C200-4ABB-9371-4D9F07038B80}"/>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855;p67">
                  <a:extLst>
                    <a:ext uri="{FF2B5EF4-FFF2-40B4-BE49-F238E27FC236}">
                      <a16:creationId xmlns:a16="http://schemas.microsoft.com/office/drawing/2014/main" id="{5038683B-09FB-4779-8BE2-C72AB85A3133}"/>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2856;p67">
              <a:extLst>
                <a:ext uri="{FF2B5EF4-FFF2-40B4-BE49-F238E27FC236}">
                  <a16:creationId xmlns:a16="http://schemas.microsoft.com/office/drawing/2014/main" id="{DE9409EA-5F8A-49BC-9C7B-7C3C7A246316}"/>
                </a:ext>
              </a:extLst>
            </p:cNvPr>
            <p:cNvGrpSpPr/>
            <p:nvPr/>
          </p:nvGrpSpPr>
          <p:grpSpPr>
            <a:xfrm>
              <a:off x="4558998" y="3188237"/>
              <a:ext cx="1280131" cy="1052746"/>
              <a:chOff x="4558998" y="3188237"/>
              <a:chExt cx="1280131" cy="1052746"/>
            </a:xfrm>
          </p:grpSpPr>
          <p:sp>
            <p:nvSpPr>
              <p:cNvPr id="215" name="Google Shape;2857;p67">
                <a:extLst>
                  <a:ext uri="{FF2B5EF4-FFF2-40B4-BE49-F238E27FC236}">
                    <a16:creationId xmlns:a16="http://schemas.microsoft.com/office/drawing/2014/main" id="{BC29F01F-554D-4BAF-BB1D-14FF8C783006}"/>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858;p67">
                <a:extLst>
                  <a:ext uri="{FF2B5EF4-FFF2-40B4-BE49-F238E27FC236}">
                    <a16:creationId xmlns:a16="http://schemas.microsoft.com/office/drawing/2014/main" id="{F40C4EDB-5950-4240-9C5A-B3E7F027A879}"/>
                  </a:ext>
                </a:extLst>
              </p:cNvPr>
              <p:cNvGrpSpPr/>
              <p:nvPr/>
            </p:nvGrpSpPr>
            <p:grpSpPr>
              <a:xfrm>
                <a:off x="4579164" y="3203653"/>
                <a:ext cx="1244833" cy="1020397"/>
                <a:chOff x="4579164" y="3203653"/>
                <a:chExt cx="1244833" cy="1020397"/>
              </a:xfrm>
            </p:grpSpPr>
            <p:sp>
              <p:nvSpPr>
                <p:cNvPr id="537" name="Google Shape;2859;p67">
                  <a:extLst>
                    <a:ext uri="{FF2B5EF4-FFF2-40B4-BE49-F238E27FC236}">
                      <a16:creationId xmlns:a16="http://schemas.microsoft.com/office/drawing/2014/main" id="{D259A762-51AF-48F3-BFAE-22CBD067EDC4}"/>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860;p67">
                  <a:extLst>
                    <a:ext uri="{FF2B5EF4-FFF2-40B4-BE49-F238E27FC236}">
                      <a16:creationId xmlns:a16="http://schemas.microsoft.com/office/drawing/2014/main" id="{D2DF56B5-37ED-4D5E-B4B9-7B74955B7828}"/>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2861;p67">
                  <a:extLst>
                    <a:ext uri="{FF2B5EF4-FFF2-40B4-BE49-F238E27FC236}">
                      <a16:creationId xmlns:a16="http://schemas.microsoft.com/office/drawing/2014/main" id="{F32BB1C0-B7A7-420C-AB07-F613526D4FE2}"/>
                    </a:ext>
                  </a:extLst>
                </p:cNvPr>
                <p:cNvGrpSpPr/>
                <p:nvPr/>
              </p:nvGrpSpPr>
              <p:grpSpPr>
                <a:xfrm>
                  <a:off x="4579164" y="3203653"/>
                  <a:ext cx="1244833" cy="1020397"/>
                  <a:chOff x="4579164" y="3203653"/>
                  <a:chExt cx="1244833" cy="1020397"/>
                </a:xfrm>
              </p:grpSpPr>
              <p:sp>
                <p:nvSpPr>
                  <p:cNvPr id="540" name="Google Shape;2862;p67">
                    <a:extLst>
                      <a:ext uri="{FF2B5EF4-FFF2-40B4-BE49-F238E27FC236}">
                        <a16:creationId xmlns:a16="http://schemas.microsoft.com/office/drawing/2014/main" id="{13434FDE-235E-445A-B57F-753BAE4D99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63;p67">
                    <a:extLst>
                      <a:ext uri="{FF2B5EF4-FFF2-40B4-BE49-F238E27FC236}">
                        <a16:creationId xmlns:a16="http://schemas.microsoft.com/office/drawing/2014/main" id="{241DBA75-F1A3-4C2D-8C7F-87C455CA93F6}"/>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2864;p67">
                    <a:extLst>
                      <a:ext uri="{FF2B5EF4-FFF2-40B4-BE49-F238E27FC236}">
                        <a16:creationId xmlns:a16="http://schemas.microsoft.com/office/drawing/2014/main" id="{C4BEE66A-B2EA-453B-A830-6907A1BA6E21}"/>
                      </a:ext>
                    </a:extLst>
                  </p:cNvPr>
                  <p:cNvGrpSpPr/>
                  <p:nvPr/>
                </p:nvGrpSpPr>
                <p:grpSpPr>
                  <a:xfrm>
                    <a:off x="4579164" y="3203653"/>
                    <a:ext cx="1244833" cy="1020397"/>
                    <a:chOff x="4579164" y="3203653"/>
                    <a:chExt cx="1244833" cy="1020397"/>
                  </a:xfrm>
                </p:grpSpPr>
                <p:sp>
                  <p:nvSpPr>
                    <p:cNvPr id="543" name="Google Shape;2865;p67">
                      <a:extLst>
                        <a:ext uri="{FF2B5EF4-FFF2-40B4-BE49-F238E27FC236}">
                          <a16:creationId xmlns:a16="http://schemas.microsoft.com/office/drawing/2014/main" id="{C4F32991-D1FA-4C20-9A16-9B7A1423B9EA}"/>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66;p67">
                      <a:extLst>
                        <a:ext uri="{FF2B5EF4-FFF2-40B4-BE49-F238E27FC236}">
                          <a16:creationId xmlns:a16="http://schemas.microsoft.com/office/drawing/2014/main" id="{3D6D8B82-F3F6-4439-8356-55DEE8E65C9F}"/>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67;p67">
                      <a:extLst>
                        <a:ext uri="{FF2B5EF4-FFF2-40B4-BE49-F238E27FC236}">
                          <a16:creationId xmlns:a16="http://schemas.microsoft.com/office/drawing/2014/main" id="{251250E2-4E69-4586-9356-CC5FEBDBEBF2}"/>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68;p67">
                      <a:extLst>
                        <a:ext uri="{FF2B5EF4-FFF2-40B4-BE49-F238E27FC236}">
                          <a16:creationId xmlns:a16="http://schemas.microsoft.com/office/drawing/2014/main" id="{A50E888E-3ED8-4745-B7B1-941D592C8F28}"/>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69;p67">
                      <a:extLst>
                        <a:ext uri="{FF2B5EF4-FFF2-40B4-BE49-F238E27FC236}">
                          <a16:creationId xmlns:a16="http://schemas.microsoft.com/office/drawing/2014/main" id="{3DDB55F1-7E79-49ED-BC7A-CCAAB7C27F12}"/>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70;p67">
                      <a:extLst>
                        <a:ext uri="{FF2B5EF4-FFF2-40B4-BE49-F238E27FC236}">
                          <a16:creationId xmlns:a16="http://schemas.microsoft.com/office/drawing/2014/main" id="{9EAB73BD-547A-4542-B4BA-76879096C67A}"/>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71;p67">
                      <a:extLst>
                        <a:ext uri="{FF2B5EF4-FFF2-40B4-BE49-F238E27FC236}">
                          <a16:creationId xmlns:a16="http://schemas.microsoft.com/office/drawing/2014/main" id="{4E228E10-CD58-4DFD-AF80-FBC2DDBC7C0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72;p67">
                      <a:extLst>
                        <a:ext uri="{FF2B5EF4-FFF2-40B4-BE49-F238E27FC236}">
                          <a16:creationId xmlns:a16="http://schemas.microsoft.com/office/drawing/2014/main" id="{CFA7369D-3C08-453C-BCC0-5BEA6C35D859}"/>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2873;p67">
                      <a:extLst>
                        <a:ext uri="{FF2B5EF4-FFF2-40B4-BE49-F238E27FC236}">
                          <a16:creationId xmlns:a16="http://schemas.microsoft.com/office/drawing/2014/main" id="{6F452F24-72CF-48E3-AC34-56D3AE1143BF}"/>
                        </a:ext>
                      </a:extLst>
                    </p:cNvPr>
                    <p:cNvGrpSpPr/>
                    <p:nvPr/>
                  </p:nvGrpSpPr>
                  <p:grpSpPr>
                    <a:xfrm>
                      <a:off x="4579164" y="3203653"/>
                      <a:ext cx="1244833" cy="1020397"/>
                      <a:chOff x="4579164" y="3203653"/>
                      <a:chExt cx="1244833" cy="1020397"/>
                    </a:xfrm>
                  </p:grpSpPr>
                  <p:sp>
                    <p:nvSpPr>
                      <p:cNvPr id="552" name="Google Shape;2874;p67">
                        <a:extLst>
                          <a:ext uri="{FF2B5EF4-FFF2-40B4-BE49-F238E27FC236}">
                            <a16:creationId xmlns:a16="http://schemas.microsoft.com/office/drawing/2014/main" id="{31BD8CD3-5FC4-4133-9FB3-D83FF040F16C}"/>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75;p67">
                        <a:extLst>
                          <a:ext uri="{FF2B5EF4-FFF2-40B4-BE49-F238E27FC236}">
                            <a16:creationId xmlns:a16="http://schemas.microsoft.com/office/drawing/2014/main" id="{C16A15D4-20FB-498A-9AAF-66C60410ABAC}"/>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76;p67">
                        <a:extLst>
                          <a:ext uri="{FF2B5EF4-FFF2-40B4-BE49-F238E27FC236}">
                            <a16:creationId xmlns:a16="http://schemas.microsoft.com/office/drawing/2014/main" id="{8108FA99-240F-4F18-839E-5428BA8F4724}"/>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877;p67">
                        <a:extLst>
                          <a:ext uri="{FF2B5EF4-FFF2-40B4-BE49-F238E27FC236}">
                            <a16:creationId xmlns:a16="http://schemas.microsoft.com/office/drawing/2014/main" id="{3D1365FA-AE84-4E1A-8445-E105977E76D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878;p67">
                        <a:extLst>
                          <a:ext uri="{FF2B5EF4-FFF2-40B4-BE49-F238E27FC236}">
                            <a16:creationId xmlns:a16="http://schemas.microsoft.com/office/drawing/2014/main" id="{D12998F0-92B0-4B64-BF6E-87D305AFCE0B}"/>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879;p67">
                        <a:extLst>
                          <a:ext uri="{FF2B5EF4-FFF2-40B4-BE49-F238E27FC236}">
                            <a16:creationId xmlns:a16="http://schemas.microsoft.com/office/drawing/2014/main" id="{C75067BD-B4F4-4E56-8DCA-076FF14010D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880;p67">
                        <a:extLst>
                          <a:ext uri="{FF2B5EF4-FFF2-40B4-BE49-F238E27FC236}">
                            <a16:creationId xmlns:a16="http://schemas.microsoft.com/office/drawing/2014/main" id="{01319DB9-E637-456E-8AAA-9D0CE85F6D1F}"/>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881;p67">
                        <a:extLst>
                          <a:ext uri="{FF2B5EF4-FFF2-40B4-BE49-F238E27FC236}">
                            <a16:creationId xmlns:a16="http://schemas.microsoft.com/office/drawing/2014/main" id="{C19E7971-66E2-49F0-B746-994B93328DD6}"/>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882;p67">
                        <a:extLst>
                          <a:ext uri="{FF2B5EF4-FFF2-40B4-BE49-F238E27FC236}">
                            <a16:creationId xmlns:a16="http://schemas.microsoft.com/office/drawing/2014/main" id="{92E26627-F28C-4C78-8095-7107BC3F7CF4}"/>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883;p67">
                        <a:extLst>
                          <a:ext uri="{FF2B5EF4-FFF2-40B4-BE49-F238E27FC236}">
                            <a16:creationId xmlns:a16="http://schemas.microsoft.com/office/drawing/2014/main" id="{DE7D41F8-3C54-409C-9B3B-F7F237C554A2}"/>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884;p67">
                        <a:extLst>
                          <a:ext uri="{FF2B5EF4-FFF2-40B4-BE49-F238E27FC236}">
                            <a16:creationId xmlns:a16="http://schemas.microsoft.com/office/drawing/2014/main" id="{585F646D-985C-490C-B311-9CFC8FF4E469}"/>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885;p67">
                        <a:extLst>
                          <a:ext uri="{FF2B5EF4-FFF2-40B4-BE49-F238E27FC236}">
                            <a16:creationId xmlns:a16="http://schemas.microsoft.com/office/drawing/2014/main" id="{1073E762-0021-44B9-A091-C8726BDE1F9A}"/>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886;p67">
                        <a:extLst>
                          <a:ext uri="{FF2B5EF4-FFF2-40B4-BE49-F238E27FC236}">
                            <a16:creationId xmlns:a16="http://schemas.microsoft.com/office/drawing/2014/main" id="{5AD51A6F-1BE2-4392-8D11-0E6488BA4772}"/>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887;p67">
                        <a:extLst>
                          <a:ext uri="{FF2B5EF4-FFF2-40B4-BE49-F238E27FC236}">
                            <a16:creationId xmlns:a16="http://schemas.microsoft.com/office/drawing/2014/main" id="{EE83D0DF-3C99-4B5C-921A-E60DAB0A1FA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2888;p67">
                        <a:extLst>
                          <a:ext uri="{FF2B5EF4-FFF2-40B4-BE49-F238E27FC236}">
                            <a16:creationId xmlns:a16="http://schemas.microsoft.com/office/drawing/2014/main" id="{8C5C23A7-98F8-4077-BFB4-6AE38114160A}"/>
                          </a:ext>
                        </a:extLst>
                      </p:cNvPr>
                      <p:cNvGrpSpPr/>
                      <p:nvPr/>
                    </p:nvGrpSpPr>
                    <p:grpSpPr>
                      <a:xfrm>
                        <a:off x="4579164" y="3203653"/>
                        <a:ext cx="1244833" cy="1020397"/>
                        <a:chOff x="4579164" y="3203653"/>
                        <a:chExt cx="1244833" cy="1020397"/>
                      </a:xfrm>
                    </p:grpSpPr>
                    <p:sp>
                      <p:nvSpPr>
                        <p:cNvPr id="567" name="Google Shape;2889;p67">
                          <a:extLst>
                            <a:ext uri="{FF2B5EF4-FFF2-40B4-BE49-F238E27FC236}">
                              <a16:creationId xmlns:a16="http://schemas.microsoft.com/office/drawing/2014/main" id="{0B77A11E-EC37-4190-8846-D806460912B0}"/>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890;p67">
                          <a:extLst>
                            <a:ext uri="{FF2B5EF4-FFF2-40B4-BE49-F238E27FC236}">
                              <a16:creationId xmlns:a16="http://schemas.microsoft.com/office/drawing/2014/main" id="{B64AD522-AEFE-4B4A-82B4-C77318639A84}"/>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891;p67">
                          <a:extLst>
                            <a:ext uri="{FF2B5EF4-FFF2-40B4-BE49-F238E27FC236}">
                              <a16:creationId xmlns:a16="http://schemas.microsoft.com/office/drawing/2014/main" id="{6A435619-8273-4F24-8E07-E781F9C5120A}"/>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892;p67">
                          <a:extLst>
                            <a:ext uri="{FF2B5EF4-FFF2-40B4-BE49-F238E27FC236}">
                              <a16:creationId xmlns:a16="http://schemas.microsoft.com/office/drawing/2014/main" id="{7B6C7C81-B202-40F5-8F55-843B8BC656F1}"/>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893;p67">
                          <a:extLst>
                            <a:ext uri="{FF2B5EF4-FFF2-40B4-BE49-F238E27FC236}">
                              <a16:creationId xmlns:a16="http://schemas.microsoft.com/office/drawing/2014/main" id="{2D319E4E-40DB-4C3A-BDFF-EEA2D8D39601}"/>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894;p67">
                          <a:extLst>
                            <a:ext uri="{FF2B5EF4-FFF2-40B4-BE49-F238E27FC236}">
                              <a16:creationId xmlns:a16="http://schemas.microsoft.com/office/drawing/2014/main" id="{7D08E772-2CD5-47FB-A69A-6F8FDB99EB9D}"/>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895;p67">
                          <a:extLst>
                            <a:ext uri="{FF2B5EF4-FFF2-40B4-BE49-F238E27FC236}">
                              <a16:creationId xmlns:a16="http://schemas.microsoft.com/office/drawing/2014/main" id="{298ACB92-E11D-426F-932D-1A9F9C1E857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896;p67">
                          <a:extLst>
                            <a:ext uri="{FF2B5EF4-FFF2-40B4-BE49-F238E27FC236}">
                              <a16:creationId xmlns:a16="http://schemas.microsoft.com/office/drawing/2014/main" id="{F7D0C4C9-B07E-4ADC-9FE7-2B73E581D235}"/>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897;p67">
                          <a:extLst>
                            <a:ext uri="{FF2B5EF4-FFF2-40B4-BE49-F238E27FC236}">
                              <a16:creationId xmlns:a16="http://schemas.microsoft.com/office/drawing/2014/main" id="{48D76323-F96C-4BAA-827A-2D5B30E6B08D}"/>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898;p67">
                          <a:extLst>
                            <a:ext uri="{FF2B5EF4-FFF2-40B4-BE49-F238E27FC236}">
                              <a16:creationId xmlns:a16="http://schemas.microsoft.com/office/drawing/2014/main" id="{6D9D8F94-92CA-4357-BBD4-736EEDA0C413}"/>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899;p67">
                          <a:extLst>
                            <a:ext uri="{FF2B5EF4-FFF2-40B4-BE49-F238E27FC236}">
                              <a16:creationId xmlns:a16="http://schemas.microsoft.com/office/drawing/2014/main" id="{272F72C8-86E6-40C1-8160-3ABB82397560}"/>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900;p67">
                          <a:extLst>
                            <a:ext uri="{FF2B5EF4-FFF2-40B4-BE49-F238E27FC236}">
                              <a16:creationId xmlns:a16="http://schemas.microsoft.com/office/drawing/2014/main" id="{C249F6D1-0380-4104-8F32-88FA01C3A511}"/>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901;p67">
                          <a:extLst>
                            <a:ext uri="{FF2B5EF4-FFF2-40B4-BE49-F238E27FC236}">
                              <a16:creationId xmlns:a16="http://schemas.microsoft.com/office/drawing/2014/main" id="{CEF2E95B-E401-4C61-9F0B-E1E687B3267E}"/>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902;p67">
                          <a:extLst>
                            <a:ext uri="{FF2B5EF4-FFF2-40B4-BE49-F238E27FC236}">
                              <a16:creationId xmlns:a16="http://schemas.microsoft.com/office/drawing/2014/main" id="{4A187F36-36EB-484A-95F7-5FCFE3478D00}"/>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903;p67">
                          <a:extLst>
                            <a:ext uri="{FF2B5EF4-FFF2-40B4-BE49-F238E27FC236}">
                              <a16:creationId xmlns:a16="http://schemas.microsoft.com/office/drawing/2014/main" id="{C0BCF019-656A-471C-AAC0-556E6CF331A9}"/>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904;p67">
                          <a:extLst>
                            <a:ext uri="{FF2B5EF4-FFF2-40B4-BE49-F238E27FC236}">
                              <a16:creationId xmlns:a16="http://schemas.microsoft.com/office/drawing/2014/main" id="{68310D1B-BF96-48D4-9564-6AEE793DBECB}"/>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905;p67">
                          <a:extLst>
                            <a:ext uri="{FF2B5EF4-FFF2-40B4-BE49-F238E27FC236}">
                              <a16:creationId xmlns:a16="http://schemas.microsoft.com/office/drawing/2014/main" id="{78DA6F71-92D3-452E-A52D-ECF0816CA59C}"/>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906;p67">
                          <a:extLst>
                            <a:ext uri="{FF2B5EF4-FFF2-40B4-BE49-F238E27FC236}">
                              <a16:creationId xmlns:a16="http://schemas.microsoft.com/office/drawing/2014/main" id="{3DCE9D8D-9A21-4E61-BDBA-C04080CD19DE}"/>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907;p67">
                          <a:extLst>
                            <a:ext uri="{FF2B5EF4-FFF2-40B4-BE49-F238E27FC236}">
                              <a16:creationId xmlns:a16="http://schemas.microsoft.com/office/drawing/2014/main" id="{5F2A924F-02D9-43EE-9714-757F56D3856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908;p67">
                          <a:extLst>
                            <a:ext uri="{FF2B5EF4-FFF2-40B4-BE49-F238E27FC236}">
                              <a16:creationId xmlns:a16="http://schemas.microsoft.com/office/drawing/2014/main" id="{356CEC99-4C62-45C2-8EF7-D6B3DD371B5E}"/>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909;p67">
                          <a:extLst>
                            <a:ext uri="{FF2B5EF4-FFF2-40B4-BE49-F238E27FC236}">
                              <a16:creationId xmlns:a16="http://schemas.microsoft.com/office/drawing/2014/main" id="{70C2097D-399B-4738-B6A4-030379527D34}"/>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910;p67">
                          <a:extLst>
                            <a:ext uri="{FF2B5EF4-FFF2-40B4-BE49-F238E27FC236}">
                              <a16:creationId xmlns:a16="http://schemas.microsoft.com/office/drawing/2014/main" id="{C12099EB-6680-4009-9894-1544922E1217}"/>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911;p67">
                          <a:extLst>
                            <a:ext uri="{FF2B5EF4-FFF2-40B4-BE49-F238E27FC236}">
                              <a16:creationId xmlns:a16="http://schemas.microsoft.com/office/drawing/2014/main" id="{B13479A8-2D93-49D1-816B-66AB712E0728}"/>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912;p67">
                          <a:extLst>
                            <a:ext uri="{FF2B5EF4-FFF2-40B4-BE49-F238E27FC236}">
                              <a16:creationId xmlns:a16="http://schemas.microsoft.com/office/drawing/2014/main" id="{F5A29062-311D-47FC-B4CD-669E21870814}"/>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2913;p67">
                          <a:extLst>
                            <a:ext uri="{FF2B5EF4-FFF2-40B4-BE49-F238E27FC236}">
                              <a16:creationId xmlns:a16="http://schemas.microsoft.com/office/drawing/2014/main" id="{CF9A6042-0B28-4D81-8A12-393CD894D0D9}"/>
                            </a:ext>
                          </a:extLst>
                        </p:cNvPr>
                        <p:cNvGrpSpPr/>
                        <p:nvPr/>
                      </p:nvGrpSpPr>
                      <p:grpSpPr>
                        <a:xfrm>
                          <a:off x="4579164" y="3203653"/>
                          <a:ext cx="1244833" cy="1020397"/>
                          <a:chOff x="4579164" y="3203653"/>
                          <a:chExt cx="1244833" cy="1020397"/>
                        </a:xfrm>
                      </p:grpSpPr>
                      <p:sp>
                        <p:nvSpPr>
                          <p:cNvPr id="593" name="Google Shape;2914;p67">
                            <a:extLst>
                              <a:ext uri="{FF2B5EF4-FFF2-40B4-BE49-F238E27FC236}">
                                <a16:creationId xmlns:a16="http://schemas.microsoft.com/office/drawing/2014/main" id="{D61370D2-D95A-4658-B16C-11BC32976A5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2915;p67">
                            <a:extLst>
                              <a:ext uri="{FF2B5EF4-FFF2-40B4-BE49-F238E27FC236}">
                                <a16:creationId xmlns:a16="http://schemas.microsoft.com/office/drawing/2014/main" id="{845EE743-9EA6-4D9F-A346-7E6DF505E630}"/>
                              </a:ext>
                            </a:extLst>
                          </p:cNvPr>
                          <p:cNvGrpSpPr/>
                          <p:nvPr/>
                        </p:nvGrpSpPr>
                        <p:grpSpPr>
                          <a:xfrm>
                            <a:off x="4579164" y="3203653"/>
                            <a:ext cx="1244833" cy="1020397"/>
                            <a:chOff x="4579164" y="3203653"/>
                            <a:chExt cx="1244833" cy="1020397"/>
                          </a:xfrm>
                        </p:grpSpPr>
                        <p:sp>
                          <p:nvSpPr>
                            <p:cNvPr id="595" name="Google Shape;2916;p67">
                              <a:extLst>
                                <a:ext uri="{FF2B5EF4-FFF2-40B4-BE49-F238E27FC236}">
                                  <a16:creationId xmlns:a16="http://schemas.microsoft.com/office/drawing/2014/main" id="{D160D3A6-0621-4FE3-9856-FFAE568D8CCF}"/>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917;p67">
                              <a:extLst>
                                <a:ext uri="{FF2B5EF4-FFF2-40B4-BE49-F238E27FC236}">
                                  <a16:creationId xmlns:a16="http://schemas.microsoft.com/office/drawing/2014/main" id="{C3A4EA3F-B38C-489C-82BF-6E9D4621676E}"/>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918;p67">
                              <a:extLst>
                                <a:ext uri="{FF2B5EF4-FFF2-40B4-BE49-F238E27FC236}">
                                  <a16:creationId xmlns:a16="http://schemas.microsoft.com/office/drawing/2014/main" id="{57C6B4BD-D3E4-4D58-89CD-64646C4D6C43}"/>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919;p67">
                              <a:extLst>
                                <a:ext uri="{FF2B5EF4-FFF2-40B4-BE49-F238E27FC236}">
                                  <a16:creationId xmlns:a16="http://schemas.microsoft.com/office/drawing/2014/main" id="{3F818F05-A81A-4B24-828E-4458F9CD0D36}"/>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920;p67">
                              <a:extLst>
                                <a:ext uri="{FF2B5EF4-FFF2-40B4-BE49-F238E27FC236}">
                                  <a16:creationId xmlns:a16="http://schemas.microsoft.com/office/drawing/2014/main" id="{74C05615-57B5-4713-ABDD-D880748CFD7A}"/>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921;p67">
                              <a:extLst>
                                <a:ext uri="{FF2B5EF4-FFF2-40B4-BE49-F238E27FC236}">
                                  <a16:creationId xmlns:a16="http://schemas.microsoft.com/office/drawing/2014/main" id="{66C09857-E2DE-4252-977F-8C566726688F}"/>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922;p67">
                              <a:extLst>
                                <a:ext uri="{FF2B5EF4-FFF2-40B4-BE49-F238E27FC236}">
                                  <a16:creationId xmlns:a16="http://schemas.microsoft.com/office/drawing/2014/main" id="{7EC466C8-1BF2-41D4-B3EC-917F77DF8DF5}"/>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2923;p67">
                              <a:extLst>
                                <a:ext uri="{FF2B5EF4-FFF2-40B4-BE49-F238E27FC236}">
                                  <a16:creationId xmlns:a16="http://schemas.microsoft.com/office/drawing/2014/main" id="{C8B29D25-0A3B-4956-9339-BC279CAFBC78}"/>
                                </a:ext>
                              </a:extLst>
                            </p:cNvPr>
                            <p:cNvGrpSpPr/>
                            <p:nvPr/>
                          </p:nvGrpSpPr>
                          <p:grpSpPr>
                            <a:xfrm>
                              <a:off x="4579164" y="3203653"/>
                              <a:ext cx="1244833" cy="1020397"/>
                              <a:chOff x="4579164" y="3203653"/>
                              <a:chExt cx="1244833" cy="1020397"/>
                            </a:xfrm>
                          </p:grpSpPr>
                          <p:sp>
                            <p:nvSpPr>
                              <p:cNvPr id="606" name="Google Shape;2924;p67">
                                <a:extLst>
                                  <a:ext uri="{FF2B5EF4-FFF2-40B4-BE49-F238E27FC236}">
                                    <a16:creationId xmlns:a16="http://schemas.microsoft.com/office/drawing/2014/main" id="{48A8952D-2A8F-41AB-8614-1309244C3CD0}"/>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925;p67">
                                <a:extLst>
                                  <a:ext uri="{FF2B5EF4-FFF2-40B4-BE49-F238E27FC236}">
                                    <a16:creationId xmlns:a16="http://schemas.microsoft.com/office/drawing/2014/main" id="{D75A7781-99E0-46F9-86F6-F99D02F6CEB8}"/>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926;p67">
                                <a:extLst>
                                  <a:ext uri="{FF2B5EF4-FFF2-40B4-BE49-F238E27FC236}">
                                    <a16:creationId xmlns:a16="http://schemas.microsoft.com/office/drawing/2014/main" id="{CEF249D1-2BF2-4964-A766-19AEDF8C8158}"/>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927;p67">
                                <a:extLst>
                                  <a:ext uri="{FF2B5EF4-FFF2-40B4-BE49-F238E27FC236}">
                                    <a16:creationId xmlns:a16="http://schemas.microsoft.com/office/drawing/2014/main" id="{2FECF004-CB44-40AB-B070-A186B54D6080}"/>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928;p67">
                                <a:extLst>
                                  <a:ext uri="{FF2B5EF4-FFF2-40B4-BE49-F238E27FC236}">
                                    <a16:creationId xmlns:a16="http://schemas.microsoft.com/office/drawing/2014/main" id="{BE59A719-BBF4-4D26-9798-3B4DCBAD8D39}"/>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929;p67">
                                <a:extLst>
                                  <a:ext uri="{FF2B5EF4-FFF2-40B4-BE49-F238E27FC236}">
                                    <a16:creationId xmlns:a16="http://schemas.microsoft.com/office/drawing/2014/main" id="{6282365E-16BF-4E64-8A0D-CB7501453FA5}"/>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930;p67">
                                <a:extLst>
                                  <a:ext uri="{FF2B5EF4-FFF2-40B4-BE49-F238E27FC236}">
                                    <a16:creationId xmlns:a16="http://schemas.microsoft.com/office/drawing/2014/main" id="{E1216644-C2ED-40FC-B6B8-6DC7706A0047}"/>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931;p67">
                                <a:extLst>
                                  <a:ext uri="{FF2B5EF4-FFF2-40B4-BE49-F238E27FC236}">
                                    <a16:creationId xmlns:a16="http://schemas.microsoft.com/office/drawing/2014/main" id="{7BDB32D7-395B-41D7-9A74-13C8AAAAD743}"/>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932;p67">
                                <a:extLst>
                                  <a:ext uri="{FF2B5EF4-FFF2-40B4-BE49-F238E27FC236}">
                                    <a16:creationId xmlns:a16="http://schemas.microsoft.com/office/drawing/2014/main" id="{75F6EE77-C4F4-44AD-B17A-C645CFAAE631}"/>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933;p67">
                                <a:extLst>
                                  <a:ext uri="{FF2B5EF4-FFF2-40B4-BE49-F238E27FC236}">
                                    <a16:creationId xmlns:a16="http://schemas.microsoft.com/office/drawing/2014/main" id="{3DBE384D-4E34-4764-A394-A75CD78D350C}"/>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934;p67">
                                <a:extLst>
                                  <a:ext uri="{FF2B5EF4-FFF2-40B4-BE49-F238E27FC236}">
                                    <a16:creationId xmlns:a16="http://schemas.microsoft.com/office/drawing/2014/main" id="{6013564F-B410-49F1-96DC-B0A527848710}"/>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935;p67">
                                <a:extLst>
                                  <a:ext uri="{FF2B5EF4-FFF2-40B4-BE49-F238E27FC236}">
                                    <a16:creationId xmlns:a16="http://schemas.microsoft.com/office/drawing/2014/main" id="{64F9CBEF-948D-41DD-AD51-C6CC80C2525E}"/>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936;p67">
                                <a:extLst>
                                  <a:ext uri="{FF2B5EF4-FFF2-40B4-BE49-F238E27FC236}">
                                    <a16:creationId xmlns:a16="http://schemas.microsoft.com/office/drawing/2014/main" id="{A5B6A7E5-B7A0-44CC-A167-A939ED3B2E89}"/>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2937;p67">
                                <a:extLst>
                                  <a:ext uri="{FF2B5EF4-FFF2-40B4-BE49-F238E27FC236}">
                                    <a16:creationId xmlns:a16="http://schemas.microsoft.com/office/drawing/2014/main" id="{14878789-7BC5-4805-B711-41D72EAA0114}"/>
                                  </a:ext>
                                </a:extLst>
                              </p:cNvPr>
                              <p:cNvGrpSpPr/>
                              <p:nvPr/>
                            </p:nvGrpSpPr>
                            <p:grpSpPr>
                              <a:xfrm>
                                <a:off x="4579164" y="3203653"/>
                                <a:ext cx="1244833" cy="1020397"/>
                                <a:chOff x="4579164" y="3203653"/>
                                <a:chExt cx="1244833" cy="1020397"/>
                              </a:xfrm>
                            </p:grpSpPr>
                            <p:sp>
                              <p:nvSpPr>
                                <p:cNvPr id="620" name="Google Shape;2938;p67">
                                  <a:extLst>
                                    <a:ext uri="{FF2B5EF4-FFF2-40B4-BE49-F238E27FC236}">
                                      <a16:creationId xmlns:a16="http://schemas.microsoft.com/office/drawing/2014/main" id="{69C6B594-5620-4ED7-95F0-8EB35C3DD450}"/>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939;p67">
                                  <a:extLst>
                                    <a:ext uri="{FF2B5EF4-FFF2-40B4-BE49-F238E27FC236}">
                                      <a16:creationId xmlns:a16="http://schemas.microsoft.com/office/drawing/2014/main" id="{211F0063-E962-4584-A727-02ACABAC74F9}"/>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940;p67">
                                  <a:extLst>
                                    <a:ext uri="{FF2B5EF4-FFF2-40B4-BE49-F238E27FC236}">
                                      <a16:creationId xmlns:a16="http://schemas.microsoft.com/office/drawing/2014/main" id="{512A9944-4486-41EB-87E6-1BBB8B6C0EF9}"/>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941;p67">
                                  <a:extLst>
                                    <a:ext uri="{FF2B5EF4-FFF2-40B4-BE49-F238E27FC236}">
                                      <a16:creationId xmlns:a16="http://schemas.microsoft.com/office/drawing/2014/main" id="{A23699F0-1422-4C0E-94AF-2361EAAC1DDB}"/>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942;p67">
                                  <a:extLst>
                                    <a:ext uri="{FF2B5EF4-FFF2-40B4-BE49-F238E27FC236}">
                                      <a16:creationId xmlns:a16="http://schemas.microsoft.com/office/drawing/2014/main" id="{6663E56E-8871-46A3-B247-48BA37E85112}"/>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943;p67">
                                  <a:extLst>
                                    <a:ext uri="{FF2B5EF4-FFF2-40B4-BE49-F238E27FC236}">
                                      <a16:creationId xmlns:a16="http://schemas.microsoft.com/office/drawing/2014/main" id="{68F5E3E0-05C2-41E8-99E6-0232119D323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944;p67">
                                  <a:extLst>
                                    <a:ext uri="{FF2B5EF4-FFF2-40B4-BE49-F238E27FC236}">
                                      <a16:creationId xmlns:a16="http://schemas.microsoft.com/office/drawing/2014/main" id="{BDE2EF30-5CC4-4E7E-AAB4-4C1882B926EA}"/>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2945;p67">
                                  <a:extLst>
                                    <a:ext uri="{FF2B5EF4-FFF2-40B4-BE49-F238E27FC236}">
                                      <a16:creationId xmlns:a16="http://schemas.microsoft.com/office/drawing/2014/main" id="{5D123503-1B9D-4EC2-9E9A-61B3BD16223F}"/>
                                    </a:ext>
                                  </a:extLst>
                                </p:cNvPr>
                                <p:cNvGrpSpPr/>
                                <p:nvPr/>
                              </p:nvGrpSpPr>
                              <p:grpSpPr>
                                <a:xfrm>
                                  <a:off x="4579164" y="3203653"/>
                                  <a:ext cx="1244833" cy="1020397"/>
                                  <a:chOff x="4579164" y="3203653"/>
                                  <a:chExt cx="1244833" cy="1020397"/>
                                </a:xfrm>
                              </p:grpSpPr>
                              <p:sp>
                                <p:nvSpPr>
                                  <p:cNvPr id="628" name="Google Shape;2946;p67">
                                    <a:extLst>
                                      <a:ext uri="{FF2B5EF4-FFF2-40B4-BE49-F238E27FC236}">
                                        <a16:creationId xmlns:a16="http://schemas.microsoft.com/office/drawing/2014/main" id="{05A204BD-0DF5-484C-A3FF-99590B7C203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947;p67">
                                    <a:extLst>
                                      <a:ext uri="{FF2B5EF4-FFF2-40B4-BE49-F238E27FC236}">
                                        <a16:creationId xmlns:a16="http://schemas.microsoft.com/office/drawing/2014/main" id="{83B4970E-27CB-4A76-93DD-B0FA61F55979}"/>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948;p67">
                                    <a:extLst>
                                      <a:ext uri="{FF2B5EF4-FFF2-40B4-BE49-F238E27FC236}">
                                        <a16:creationId xmlns:a16="http://schemas.microsoft.com/office/drawing/2014/main" id="{651E0D72-F233-4ADD-B059-850C07B138B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949;p67">
                                    <a:extLst>
                                      <a:ext uri="{FF2B5EF4-FFF2-40B4-BE49-F238E27FC236}">
                                        <a16:creationId xmlns:a16="http://schemas.microsoft.com/office/drawing/2014/main" id="{5CFE5B9A-676B-4B5F-B2D9-21AF3A9A39C0}"/>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950;p67">
                                    <a:extLst>
                                      <a:ext uri="{FF2B5EF4-FFF2-40B4-BE49-F238E27FC236}">
                                        <a16:creationId xmlns:a16="http://schemas.microsoft.com/office/drawing/2014/main" id="{B5756936-9EC6-4A0E-87D3-751491970B6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2951;p67">
                                    <a:extLst>
                                      <a:ext uri="{FF2B5EF4-FFF2-40B4-BE49-F238E27FC236}">
                                        <a16:creationId xmlns:a16="http://schemas.microsoft.com/office/drawing/2014/main" id="{19DF60E7-8C75-4B04-85FB-BC94FA7F53C7}"/>
                                      </a:ext>
                                    </a:extLst>
                                  </p:cNvPr>
                                  <p:cNvGrpSpPr/>
                                  <p:nvPr/>
                                </p:nvGrpSpPr>
                                <p:grpSpPr>
                                  <a:xfrm>
                                    <a:off x="4579164" y="3203653"/>
                                    <a:ext cx="1244833" cy="1020397"/>
                                    <a:chOff x="4579164" y="3203653"/>
                                    <a:chExt cx="1244833" cy="1020397"/>
                                  </a:xfrm>
                                </p:grpSpPr>
                                <p:sp>
                                  <p:nvSpPr>
                                    <p:cNvPr id="634" name="Google Shape;2952;p67">
                                      <a:extLst>
                                        <a:ext uri="{FF2B5EF4-FFF2-40B4-BE49-F238E27FC236}">
                                          <a16:creationId xmlns:a16="http://schemas.microsoft.com/office/drawing/2014/main" id="{04E55866-05FE-4E59-9B3E-89348E09382A}"/>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953;p67">
                                      <a:extLst>
                                        <a:ext uri="{FF2B5EF4-FFF2-40B4-BE49-F238E27FC236}">
                                          <a16:creationId xmlns:a16="http://schemas.microsoft.com/office/drawing/2014/main" id="{CE661BE7-5A66-4ED2-9DF4-0D343E1B6FD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954;p67">
                                      <a:extLst>
                                        <a:ext uri="{FF2B5EF4-FFF2-40B4-BE49-F238E27FC236}">
                                          <a16:creationId xmlns:a16="http://schemas.microsoft.com/office/drawing/2014/main" id="{592E0D1B-A0E5-467A-BABD-D6FD8089F29F}"/>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955;p67">
                                      <a:extLst>
                                        <a:ext uri="{FF2B5EF4-FFF2-40B4-BE49-F238E27FC236}">
                                          <a16:creationId xmlns:a16="http://schemas.microsoft.com/office/drawing/2014/main" id="{F1E7A18B-8A5F-4CAC-BF00-E35D773029E9}"/>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 name="Google Shape;2956;p67">
                              <a:extLst>
                                <a:ext uri="{FF2B5EF4-FFF2-40B4-BE49-F238E27FC236}">
                                  <a16:creationId xmlns:a16="http://schemas.microsoft.com/office/drawing/2014/main" id="{CA532D23-494E-4838-A68B-5B10D1835E4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957;p67">
                              <a:extLst>
                                <a:ext uri="{FF2B5EF4-FFF2-40B4-BE49-F238E27FC236}">
                                  <a16:creationId xmlns:a16="http://schemas.microsoft.com/office/drawing/2014/main" id="{92D5AD1D-F1C9-4A9C-A8AB-F6B80D5E04B7}"/>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958;p67">
                              <a:extLst>
                                <a:ext uri="{FF2B5EF4-FFF2-40B4-BE49-F238E27FC236}">
                                  <a16:creationId xmlns:a16="http://schemas.microsoft.com/office/drawing/2014/main" id="{FCE5397D-DAC1-42EC-B6F2-28936CD54088}"/>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2" name="Google Shape;2959;p67">
                          <a:extLst>
                            <a:ext uri="{FF2B5EF4-FFF2-40B4-BE49-F238E27FC236}">
                              <a16:creationId xmlns:a16="http://schemas.microsoft.com/office/drawing/2014/main" id="{B2586C6A-645F-4CFB-A26C-8D8F577C5208}"/>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17" name="Google Shape;2960;p67">
                <a:extLst>
                  <a:ext uri="{FF2B5EF4-FFF2-40B4-BE49-F238E27FC236}">
                    <a16:creationId xmlns:a16="http://schemas.microsoft.com/office/drawing/2014/main" id="{04FBEFB4-03EE-47F1-AB5A-01D7BDB38E97}"/>
                  </a:ext>
                </a:extLst>
              </p:cNvPr>
              <p:cNvGrpSpPr/>
              <p:nvPr/>
            </p:nvGrpSpPr>
            <p:grpSpPr>
              <a:xfrm>
                <a:off x="4595437" y="3598775"/>
                <a:ext cx="37776" cy="32451"/>
                <a:chOff x="4595437" y="3598775"/>
                <a:chExt cx="37776" cy="32451"/>
              </a:xfrm>
            </p:grpSpPr>
            <p:sp>
              <p:nvSpPr>
                <p:cNvPr id="535" name="Google Shape;2961;p67">
                  <a:extLst>
                    <a:ext uri="{FF2B5EF4-FFF2-40B4-BE49-F238E27FC236}">
                      <a16:creationId xmlns:a16="http://schemas.microsoft.com/office/drawing/2014/main" id="{049AA01F-0C94-479D-8C8A-E7CD2EDB0CB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962;p67">
                  <a:extLst>
                    <a:ext uri="{FF2B5EF4-FFF2-40B4-BE49-F238E27FC236}">
                      <a16:creationId xmlns:a16="http://schemas.microsoft.com/office/drawing/2014/main" id="{14E62CAC-88EC-4EE5-9400-7B2371892BDA}"/>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963;p67">
                <a:extLst>
                  <a:ext uri="{FF2B5EF4-FFF2-40B4-BE49-F238E27FC236}">
                    <a16:creationId xmlns:a16="http://schemas.microsoft.com/office/drawing/2014/main" id="{8EB0A2BE-97DB-41CB-9E0D-703D8A7B5346}"/>
                  </a:ext>
                </a:extLst>
              </p:cNvPr>
              <p:cNvGrpSpPr/>
              <p:nvPr/>
            </p:nvGrpSpPr>
            <p:grpSpPr>
              <a:xfrm>
                <a:off x="4641864" y="3524443"/>
                <a:ext cx="37776" cy="32380"/>
                <a:chOff x="4641864" y="3524443"/>
                <a:chExt cx="37776" cy="32380"/>
              </a:xfrm>
            </p:grpSpPr>
            <p:sp>
              <p:nvSpPr>
                <p:cNvPr id="533" name="Google Shape;2964;p67">
                  <a:extLst>
                    <a:ext uri="{FF2B5EF4-FFF2-40B4-BE49-F238E27FC236}">
                      <a16:creationId xmlns:a16="http://schemas.microsoft.com/office/drawing/2014/main" id="{1ABE0565-E974-4448-A3EC-7B72147F8B6C}"/>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965;p67">
                  <a:extLst>
                    <a:ext uri="{FF2B5EF4-FFF2-40B4-BE49-F238E27FC236}">
                      <a16:creationId xmlns:a16="http://schemas.microsoft.com/office/drawing/2014/main" id="{75552B93-54FB-4E44-8330-8FB636D3FC92}"/>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966;p67">
                <a:extLst>
                  <a:ext uri="{FF2B5EF4-FFF2-40B4-BE49-F238E27FC236}">
                    <a16:creationId xmlns:a16="http://schemas.microsoft.com/office/drawing/2014/main" id="{7883D270-4EC7-4641-85F2-EF9B94E347ED}"/>
                  </a:ext>
                </a:extLst>
              </p:cNvPr>
              <p:cNvGrpSpPr/>
              <p:nvPr/>
            </p:nvGrpSpPr>
            <p:grpSpPr>
              <a:xfrm>
                <a:off x="4648431" y="3893901"/>
                <a:ext cx="37776" cy="32357"/>
                <a:chOff x="4648431" y="3893901"/>
                <a:chExt cx="37776" cy="32357"/>
              </a:xfrm>
            </p:grpSpPr>
            <p:sp>
              <p:nvSpPr>
                <p:cNvPr id="531" name="Google Shape;2967;p67">
                  <a:extLst>
                    <a:ext uri="{FF2B5EF4-FFF2-40B4-BE49-F238E27FC236}">
                      <a16:creationId xmlns:a16="http://schemas.microsoft.com/office/drawing/2014/main" id="{25777DCD-FB4C-41F3-8051-4D8AD3E5297F}"/>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968;p67">
                  <a:extLst>
                    <a:ext uri="{FF2B5EF4-FFF2-40B4-BE49-F238E27FC236}">
                      <a16:creationId xmlns:a16="http://schemas.microsoft.com/office/drawing/2014/main" id="{DD64A9B3-3074-437D-8E4F-92D4623A818A}"/>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969;p67">
                <a:extLst>
                  <a:ext uri="{FF2B5EF4-FFF2-40B4-BE49-F238E27FC236}">
                    <a16:creationId xmlns:a16="http://schemas.microsoft.com/office/drawing/2014/main" id="{05D28CBF-2BDE-4DCC-B7CE-234A3D043E7F}"/>
                  </a:ext>
                </a:extLst>
              </p:cNvPr>
              <p:cNvGrpSpPr/>
              <p:nvPr/>
            </p:nvGrpSpPr>
            <p:grpSpPr>
              <a:xfrm>
                <a:off x="4567752" y="3722908"/>
                <a:ext cx="37870" cy="32380"/>
                <a:chOff x="4567752" y="3722908"/>
                <a:chExt cx="37870" cy="32380"/>
              </a:xfrm>
            </p:grpSpPr>
            <p:sp>
              <p:nvSpPr>
                <p:cNvPr id="529" name="Google Shape;2970;p67">
                  <a:extLst>
                    <a:ext uri="{FF2B5EF4-FFF2-40B4-BE49-F238E27FC236}">
                      <a16:creationId xmlns:a16="http://schemas.microsoft.com/office/drawing/2014/main" id="{42823287-C2BE-405F-9C58-9182744D05DF}"/>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971;p67">
                  <a:extLst>
                    <a:ext uri="{FF2B5EF4-FFF2-40B4-BE49-F238E27FC236}">
                      <a16:creationId xmlns:a16="http://schemas.microsoft.com/office/drawing/2014/main" id="{E86271A3-C766-4B47-903B-69176638F1B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972;p67">
                <a:extLst>
                  <a:ext uri="{FF2B5EF4-FFF2-40B4-BE49-F238E27FC236}">
                    <a16:creationId xmlns:a16="http://schemas.microsoft.com/office/drawing/2014/main" id="{CA144F45-F8DB-462D-A2CF-530110B104C8}"/>
                  </a:ext>
                </a:extLst>
              </p:cNvPr>
              <p:cNvGrpSpPr/>
              <p:nvPr/>
            </p:nvGrpSpPr>
            <p:grpSpPr>
              <a:xfrm>
                <a:off x="4617506" y="3652052"/>
                <a:ext cx="37783" cy="32357"/>
                <a:chOff x="4617506" y="3652052"/>
                <a:chExt cx="37783" cy="32357"/>
              </a:xfrm>
            </p:grpSpPr>
            <p:sp>
              <p:nvSpPr>
                <p:cNvPr id="527" name="Google Shape;2973;p67">
                  <a:extLst>
                    <a:ext uri="{FF2B5EF4-FFF2-40B4-BE49-F238E27FC236}">
                      <a16:creationId xmlns:a16="http://schemas.microsoft.com/office/drawing/2014/main" id="{F220C42F-B1E8-49E8-B652-31802A86001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974;p67">
                  <a:extLst>
                    <a:ext uri="{FF2B5EF4-FFF2-40B4-BE49-F238E27FC236}">
                      <a16:creationId xmlns:a16="http://schemas.microsoft.com/office/drawing/2014/main" id="{111F96CC-B644-4BBC-9724-5441051451EF}"/>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975;p67">
                <a:extLst>
                  <a:ext uri="{FF2B5EF4-FFF2-40B4-BE49-F238E27FC236}">
                    <a16:creationId xmlns:a16="http://schemas.microsoft.com/office/drawing/2014/main" id="{52429DE3-FBC1-4679-AA1D-B7AE106F22F6}"/>
                  </a:ext>
                </a:extLst>
              </p:cNvPr>
              <p:cNvGrpSpPr/>
              <p:nvPr/>
            </p:nvGrpSpPr>
            <p:grpSpPr>
              <a:xfrm>
                <a:off x="4739005" y="3554149"/>
                <a:ext cx="37870" cy="32357"/>
                <a:chOff x="4739005" y="3554149"/>
                <a:chExt cx="37870" cy="32357"/>
              </a:xfrm>
            </p:grpSpPr>
            <p:sp>
              <p:nvSpPr>
                <p:cNvPr id="525" name="Google Shape;2976;p67">
                  <a:extLst>
                    <a:ext uri="{FF2B5EF4-FFF2-40B4-BE49-F238E27FC236}">
                      <a16:creationId xmlns:a16="http://schemas.microsoft.com/office/drawing/2014/main" id="{AE64DD44-FC69-432B-BC65-057FE6B14AC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977;p67">
                  <a:extLst>
                    <a:ext uri="{FF2B5EF4-FFF2-40B4-BE49-F238E27FC236}">
                      <a16:creationId xmlns:a16="http://schemas.microsoft.com/office/drawing/2014/main" id="{6B80F047-F0B9-4749-9A2C-0A21C3332838}"/>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978;p67">
                <a:extLst>
                  <a:ext uri="{FF2B5EF4-FFF2-40B4-BE49-F238E27FC236}">
                    <a16:creationId xmlns:a16="http://schemas.microsoft.com/office/drawing/2014/main" id="{4BC2B1D5-CEE3-45F7-8516-0D17760D7183}"/>
                  </a:ext>
                </a:extLst>
              </p:cNvPr>
              <p:cNvGrpSpPr/>
              <p:nvPr/>
            </p:nvGrpSpPr>
            <p:grpSpPr>
              <a:xfrm>
                <a:off x="4806557" y="3630258"/>
                <a:ext cx="37776" cy="32364"/>
                <a:chOff x="4806557" y="3630258"/>
                <a:chExt cx="37776" cy="32364"/>
              </a:xfrm>
            </p:grpSpPr>
            <p:sp>
              <p:nvSpPr>
                <p:cNvPr id="523" name="Google Shape;2979;p67">
                  <a:extLst>
                    <a:ext uri="{FF2B5EF4-FFF2-40B4-BE49-F238E27FC236}">
                      <a16:creationId xmlns:a16="http://schemas.microsoft.com/office/drawing/2014/main" id="{F10DD431-DEAA-4325-815C-EB579A13DD78}"/>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980;p67">
                  <a:extLst>
                    <a:ext uri="{FF2B5EF4-FFF2-40B4-BE49-F238E27FC236}">
                      <a16:creationId xmlns:a16="http://schemas.microsoft.com/office/drawing/2014/main" id="{BCD1937E-BD4A-4042-881E-E7401B136239}"/>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981;p67">
                <a:extLst>
                  <a:ext uri="{FF2B5EF4-FFF2-40B4-BE49-F238E27FC236}">
                    <a16:creationId xmlns:a16="http://schemas.microsoft.com/office/drawing/2014/main" id="{05AE5DF6-A612-4DA4-853F-C58B5F72B1E7}"/>
                  </a:ext>
                </a:extLst>
              </p:cNvPr>
              <p:cNvGrpSpPr/>
              <p:nvPr/>
            </p:nvGrpSpPr>
            <p:grpSpPr>
              <a:xfrm>
                <a:off x="4737007" y="4004357"/>
                <a:ext cx="37870" cy="32357"/>
                <a:chOff x="4737007" y="4004357"/>
                <a:chExt cx="37870" cy="32357"/>
              </a:xfrm>
            </p:grpSpPr>
            <p:sp>
              <p:nvSpPr>
                <p:cNvPr id="521" name="Google Shape;2982;p67">
                  <a:extLst>
                    <a:ext uri="{FF2B5EF4-FFF2-40B4-BE49-F238E27FC236}">
                      <a16:creationId xmlns:a16="http://schemas.microsoft.com/office/drawing/2014/main" id="{46CEDD11-A36F-4875-A60F-067079E8DB2D}"/>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983;p67">
                  <a:extLst>
                    <a:ext uri="{FF2B5EF4-FFF2-40B4-BE49-F238E27FC236}">
                      <a16:creationId xmlns:a16="http://schemas.microsoft.com/office/drawing/2014/main" id="{99DD733E-54FE-4FCE-B6D9-25847399D9CB}"/>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984;p67">
                <a:extLst>
                  <a:ext uri="{FF2B5EF4-FFF2-40B4-BE49-F238E27FC236}">
                    <a16:creationId xmlns:a16="http://schemas.microsoft.com/office/drawing/2014/main" id="{3BC12519-9802-47DF-A07A-5448D687B964}"/>
                  </a:ext>
                </a:extLst>
              </p:cNvPr>
              <p:cNvGrpSpPr/>
              <p:nvPr/>
            </p:nvGrpSpPr>
            <p:grpSpPr>
              <a:xfrm>
                <a:off x="4773634" y="4208627"/>
                <a:ext cx="37776" cy="32357"/>
                <a:chOff x="4773634" y="4208627"/>
                <a:chExt cx="37776" cy="32357"/>
              </a:xfrm>
            </p:grpSpPr>
            <p:sp>
              <p:nvSpPr>
                <p:cNvPr id="519" name="Google Shape;2985;p67">
                  <a:extLst>
                    <a:ext uri="{FF2B5EF4-FFF2-40B4-BE49-F238E27FC236}">
                      <a16:creationId xmlns:a16="http://schemas.microsoft.com/office/drawing/2014/main" id="{3E5E12C1-C558-436B-81DA-FBC75D3DEB93}"/>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986;p67">
                  <a:extLst>
                    <a:ext uri="{FF2B5EF4-FFF2-40B4-BE49-F238E27FC236}">
                      <a16:creationId xmlns:a16="http://schemas.microsoft.com/office/drawing/2014/main" id="{5A55D7C9-BDCE-4D5D-8DA6-985E17802810}"/>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987;p67">
                <a:extLst>
                  <a:ext uri="{FF2B5EF4-FFF2-40B4-BE49-F238E27FC236}">
                    <a16:creationId xmlns:a16="http://schemas.microsoft.com/office/drawing/2014/main" id="{5ACAE865-38DD-44D5-B920-E878AC5D29ED}"/>
                  </a:ext>
                </a:extLst>
              </p:cNvPr>
              <p:cNvGrpSpPr/>
              <p:nvPr/>
            </p:nvGrpSpPr>
            <p:grpSpPr>
              <a:xfrm>
                <a:off x="4888282" y="4074764"/>
                <a:ext cx="37776" cy="32451"/>
                <a:chOff x="4888282" y="4074764"/>
                <a:chExt cx="37776" cy="32451"/>
              </a:xfrm>
            </p:grpSpPr>
            <p:sp>
              <p:nvSpPr>
                <p:cNvPr id="517" name="Google Shape;2988;p67">
                  <a:extLst>
                    <a:ext uri="{FF2B5EF4-FFF2-40B4-BE49-F238E27FC236}">
                      <a16:creationId xmlns:a16="http://schemas.microsoft.com/office/drawing/2014/main" id="{4953ABFE-1AD3-4425-A14A-D8905A3AA503}"/>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989;p67">
                  <a:extLst>
                    <a:ext uri="{FF2B5EF4-FFF2-40B4-BE49-F238E27FC236}">
                      <a16:creationId xmlns:a16="http://schemas.microsoft.com/office/drawing/2014/main" id="{960AABD3-239B-46BE-9DE5-DD47A26BA46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990;p67">
                <a:extLst>
                  <a:ext uri="{FF2B5EF4-FFF2-40B4-BE49-F238E27FC236}">
                    <a16:creationId xmlns:a16="http://schemas.microsoft.com/office/drawing/2014/main" id="{53D4799A-50EE-42A7-8BD8-81EDF4C43E2D}"/>
                  </a:ext>
                </a:extLst>
              </p:cNvPr>
              <p:cNvGrpSpPr/>
              <p:nvPr/>
            </p:nvGrpSpPr>
            <p:grpSpPr>
              <a:xfrm>
                <a:off x="4901315" y="3804271"/>
                <a:ext cx="37776" cy="32364"/>
                <a:chOff x="4901315" y="3804271"/>
                <a:chExt cx="37776" cy="32364"/>
              </a:xfrm>
            </p:grpSpPr>
            <p:sp>
              <p:nvSpPr>
                <p:cNvPr id="515" name="Google Shape;2991;p67">
                  <a:extLst>
                    <a:ext uri="{FF2B5EF4-FFF2-40B4-BE49-F238E27FC236}">
                      <a16:creationId xmlns:a16="http://schemas.microsoft.com/office/drawing/2014/main" id="{49E38D2F-60D8-46D9-ABB5-40C3D9ED9613}"/>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992;p67">
                  <a:extLst>
                    <a:ext uri="{FF2B5EF4-FFF2-40B4-BE49-F238E27FC236}">
                      <a16:creationId xmlns:a16="http://schemas.microsoft.com/office/drawing/2014/main" id="{B7E0BEFC-4BFA-4007-B040-07CD85256630}"/>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993;p67">
                <a:extLst>
                  <a:ext uri="{FF2B5EF4-FFF2-40B4-BE49-F238E27FC236}">
                    <a16:creationId xmlns:a16="http://schemas.microsoft.com/office/drawing/2014/main" id="{DE97FCD6-49A3-49FC-BFC8-2BA700656180}"/>
                  </a:ext>
                </a:extLst>
              </p:cNvPr>
              <p:cNvGrpSpPr/>
              <p:nvPr/>
            </p:nvGrpSpPr>
            <p:grpSpPr>
              <a:xfrm>
                <a:off x="4866394" y="3715035"/>
                <a:ext cx="37846" cy="32357"/>
                <a:chOff x="4866394" y="3715035"/>
                <a:chExt cx="37846" cy="32357"/>
              </a:xfrm>
            </p:grpSpPr>
            <p:sp>
              <p:nvSpPr>
                <p:cNvPr id="513" name="Google Shape;2994;p67">
                  <a:extLst>
                    <a:ext uri="{FF2B5EF4-FFF2-40B4-BE49-F238E27FC236}">
                      <a16:creationId xmlns:a16="http://schemas.microsoft.com/office/drawing/2014/main" id="{90C78612-1D83-4002-B273-8535444135B9}"/>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95;p67">
                  <a:extLst>
                    <a:ext uri="{FF2B5EF4-FFF2-40B4-BE49-F238E27FC236}">
                      <a16:creationId xmlns:a16="http://schemas.microsoft.com/office/drawing/2014/main" id="{046837AC-C71A-4E52-AC47-BEE6D88D2A05}"/>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996;p67">
                <a:extLst>
                  <a:ext uri="{FF2B5EF4-FFF2-40B4-BE49-F238E27FC236}">
                    <a16:creationId xmlns:a16="http://schemas.microsoft.com/office/drawing/2014/main" id="{4A8AA731-E097-4EB2-ACB4-6F1FB09CD6E6}"/>
                  </a:ext>
                </a:extLst>
              </p:cNvPr>
              <p:cNvGrpSpPr/>
              <p:nvPr/>
            </p:nvGrpSpPr>
            <p:grpSpPr>
              <a:xfrm>
                <a:off x="4979233" y="3839798"/>
                <a:ext cx="37878" cy="32420"/>
                <a:chOff x="4979233" y="3839798"/>
                <a:chExt cx="37878" cy="32420"/>
              </a:xfrm>
            </p:grpSpPr>
            <p:sp>
              <p:nvSpPr>
                <p:cNvPr id="511" name="Google Shape;2997;p67">
                  <a:extLst>
                    <a:ext uri="{FF2B5EF4-FFF2-40B4-BE49-F238E27FC236}">
                      <a16:creationId xmlns:a16="http://schemas.microsoft.com/office/drawing/2014/main" id="{472B4B7A-3561-4A6E-98D1-F3C1FBBD0673}"/>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98;p67">
                  <a:extLst>
                    <a:ext uri="{FF2B5EF4-FFF2-40B4-BE49-F238E27FC236}">
                      <a16:creationId xmlns:a16="http://schemas.microsoft.com/office/drawing/2014/main" id="{047B03F9-1AAB-4F9C-BA33-32561688660A}"/>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999;p67">
                <a:extLst>
                  <a:ext uri="{FF2B5EF4-FFF2-40B4-BE49-F238E27FC236}">
                    <a16:creationId xmlns:a16="http://schemas.microsoft.com/office/drawing/2014/main" id="{FE2915F9-DC9D-4E7C-B6E3-4A06CB76857B}"/>
                  </a:ext>
                </a:extLst>
              </p:cNvPr>
              <p:cNvGrpSpPr/>
              <p:nvPr/>
            </p:nvGrpSpPr>
            <p:grpSpPr>
              <a:xfrm>
                <a:off x="4790662" y="3679147"/>
                <a:ext cx="37783" cy="32380"/>
                <a:chOff x="4790662" y="3679147"/>
                <a:chExt cx="37783" cy="32380"/>
              </a:xfrm>
            </p:grpSpPr>
            <p:sp>
              <p:nvSpPr>
                <p:cNvPr id="509" name="Google Shape;3000;p67">
                  <a:extLst>
                    <a:ext uri="{FF2B5EF4-FFF2-40B4-BE49-F238E27FC236}">
                      <a16:creationId xmlns:a16="http://schemas.microsoft.com/office/drawing/2014/main" id="{3BCDC053-5D1C-4DEA-8CD2-DEB436228DA2}"/>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001;p67">
                  <a:extLst>
                    <a:ext uri="{FF2B5EF4-FFF2-40B4-BE49-F238E27FC236}">
                      <a16:creationId xmlns:a16="http://schemas.microsoft.com/office/drawing/2014/main" id="{2A32B7F4-F023-4820-835C-081D6505B94B}"/>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002;p67">
                <a:extLst>
                  <a:ext uri="{FF2B5EF4-FFF2-40B4-BE49-F238E27FC236}">
                    <a16:creationId xmlns:a16="http://schemas.microsoft.com/office/drawing/2014/main" id="{30B9FD59-8C74-4C2D-9422-1A6A69E415F5}"/>
                  </a:ext>
                </a:extLst>
              </p:cNvPr>
              <p:cNvGrpSpPr/>
              <p:nvPr/>
            </p:nvGrpSpPr>
            <p:grpSpPr>
              <a:xfrm>
                <a:off x="4857263" y="3557861"/>
                <a:ext cx="37776" cy="32357"/>
                <a:chOff x="4857263" y="3557861"/>
                <a:chExt cx="37776" cy="32357"/>
              </a:xfrm>
            </p:grpSpPr>
            <p:sp>
              <p:nvSpPr>
                <p:cNvPr id="507" name="Google Shape;3003;p67">
                  <a:extLst>
                    <a:ext uri="{FF2B5EF4-FFF2-40B4-BE49-F238E27FC236}">
                      <a16:creationId xmlns:a16="http://schemas.microsoft.com/office/drawing/2014/main" id="{6A82742F-FE34-4113-BD84-A70D6964724C}"/>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004;p67">
                  <a:extLst>
                    <a:ext uri="{FF2B5EF4-FFF2-40B4-BE49-F238E27FC236}">
                      <a16:creationId xmlns:a16="http://schemas.microsoft.com/office/drawing/2014/main" id="{2F70933A-66BB-439A-A17E-AF0F44700926}"/>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3005;p67">
                <a:extLst>
                  <a:ext uri="{FF2B5EF4-FFF2-40B4-BE49-F238E27FC236}">
                    <a16:creationId xmlns:a16="http://schemas.microsoft.com/office/drawing/2014/main" id="{53E0420A-CF95-40BC-B656-7119B2ACF354}"/>
                  </a:ext>
                </a:extLst>
              </p:cNvPr>
              <p:cNvGrpSpPr/>
              <p:nvPr/>
            </p:nvGrpSpPr>
            <p:grpSpPr>
              <a:xfrm>
                <a:off x="4883902" y="3648033"/>
                <a:ext cx="37783" cy="32380"/>
                <a:chOff x="4883902" y="3648033"/>
                <a:chExt cx="37783" cy="32380"/>
              </a:xfrm>
            </p:grpSpPr>
            <p:sp>
              <p:nvSpPr>
                <p:cNvPr id="505" name="Google Shape;3006;p67">
                  <a:extLst>
                    <a:ext uri="{FF2B5EF4-FFF2-40B4-BE49-F238E27FC236}">
                      <a16:creationId xmlns:a16="http://schemas.microsoft.com/office/drawing/2014/main" id="{7833B616-0A9D-499F-B5C1-DA7A5AFE402F}"/>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007;p67">
                  <a:extLst>
                    <a:ext uri="{FF2B5EF4-FFF2-40B4-BE49-F238E27FC236}">
                      <a16:creationId xmlns:a16="http://schemas.microsoft.com/office/drawing/2014/main" id="{9378618C-28DB-4689-9645-4E726376DD5D}"/>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3008;p67">
                <a:extLst>
                  <a:ext uri="{FF2B5EF4-FFF2-40B4-BE49-F238E27FC236}">
                    <a16:creationId xmlns:a16="http://schemas.microsoft.com/office/drawing/2014/main" id="{BD803B36-562F-4F16-ACD3-08399358E619}"/>
                  </a:ext>
                </a:extLst>
              </p:cNvPr>
              <p:cNvGrpSpPr/>
              <p:nvPr/>
            </p:nvGrpSpPr>
            <p:grpSpPr>
              <a:xfrm>
                <a:off x="4907780" y="3347220"/>
                <a:ext cx="37878" cy="32357"/>
                <a:chOff x="4907780" y="3347220"/>
                <a:chExt cx="37878" cy="32357"/>
              </a:xfrm>
            </p:grpSpPr>
            <p:sp>
              <p:nvSpPr>
                <p:cNvPr id="503" name="Google Shape;3009;p67">
                  <a:extLst>
                    <a:ext uri="{FF2B5EF4-FFF2-40B4-BE49-F238E27FC236}">
                      <a16:creationId xmlns:a16="http://schemas.microsoft.com/office/drawing/2014/main" id="{13F84E0B-9F66-41A4-9B8C-6ACCC47770A3}"/>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010;p67">
                  <a:extLst>
                    <a:ext uri="{FF2B5EF4-FFF2-40B4-BE49-F238E27FC236}">
                      <a16:creationId xmlns:a16="http://schemas.microsoft.com/office/drawing/2014/main" id="{4E69DFDA-A189-45CB-A2D9-61D86E1F6F7F}"/>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011;p67">
                <a:extLst>
                  <a:ext uri="{FF2B5EF4-FFF2-40B4-BE49-F238E27FC236}">
                    <a16:creationId xmlns:a16="http://schemas.microsoft.com/office/drawing/2014/main" id="{B98B809C-CD7C-4931-8F41-7C3F4576CB6B}"/>
                  </a:ext>
                </a:extLst>
              </p:cNvPr>
              <p:cNvGrpSpPr/>
              <p:nvPr/>
            </p:nvGrpSpPr>
            <p:grpSpPr>
              <a:xfrm>
                <a:off x="5065048" y="3738150"/>
                <a:ext cx="37783" cy="32364"/>
                <a:chOff x="5065048" y="3738150"/>
                <a:chExt cx="37783" cy="32364"/>
              </a:xfrm>
            </p:grpSpPr>
            <p:sp>
              <p:nvSpPr>
                <p:cNvPr id="501" name="Google Shape;3012;p67">
                  <a:extLst>
                    <a:ext uri="{FF2B5EF4-FFF2-40B4-BE49-F238E27FC236}">
                      <a16:creationId xmlns:a16="http://schemas.microsoft.com/office/drawing/2014/main" id="{28603A70-1499-4611-B39E-E56EA22626C1}"/>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013;p67">
                  <a:extLst>
                    <a:ext uri="{FF2B5EF4-FFF2-40B4-BE49-F238E27FC236}">
                      <a16:creationId xmlns:a16="http://schemas.microsoft.com/office/drawing/2014/main" id="{5C7F167D-B3FA-4A50-82BD-8950EBA09BBC}"/>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3014;p67">
                <a:extLst>
                  <a:ext uri="{FF2B5EF4-FFF2-40B4-BE49-F238E27FC236}">
                    <a16:creationId xmlns:a16="http://schemas.microsoft.com/office/drawing/2014/main" id="{B9172D18-5EE8-445B-8BA9-78E7C2272587}"/>
                  </a:ext>
                </a:extLst>
              </p:cNvPr>
              <p:cNvGrpSpPr/>
              <p:nvPr/>
            </p:nvGrpSpPr>
            <p:grpSpPr>
              <a:xfrm>
                <a:off x="5071616" y="3284615"/>
                <a:ext cx="37783" cy="32357"/>
                <a:chOff x="5071616" y="3284615"/>
                <a:chExt cx="37783" cy="32357"/>
              </a:xfrm>
            </p:grpSpPr>
            <p:sp>
              <p:nvSpPr>
                <p:cNvPr id="499" name="Google Shape;3015;p67">
                  <a:extLst>
                    <a:ext uri="{FF2B5EF4-FFF2-40B4-BE49-F238E27FC236}">
                      <a16:creationId xmlns:a16="http://schemas.microsoft.com/office/drawing/2014/main" id="{AF72C19F-5E2F-41AC-AB63-BB7023076F5A}"/>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016;p67">
                  <a:extLst>
                    <a:ext uri="{FF2B5EF4-FFF2-40B4-BE49-F238E27FC236}">
                      <a16:creationId xmlns:a16="http://schemas.microsoft.com/office/drawing/2014/main" id="{DA84FFA2-534A-4090-84BE-F775E4F402A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3017;p67">
                <a:extLst>
                  <a:ext uri="{FF2B5EF4-FFF2-40B4-BE49-F238E27FC236}">
                    <a16:creationId xmlns:a16="http://schemas.microsoft.com/office/drawing/2014/main" id="{703B2A29-4B42-40D8-8F9B-75B46F7B6203}"/>
                  </a:ext>
                </a:extLst>
              </p:cNvPr>
              <p:cNvGrpSpPr/>
              <p:nvPr/>
            </p:nvGrpSpPr>
            <p:grpSpPr>
              <a:xfrm>
                <a:off x="5389291" y="3759921"/>
                <a:ext cx="37783" cy="32380"/>
                <a:chOff x="5389291" y="3759921"/>
                <a:chExt cx="37783" cy="32380"/>
              </a:xfrm>
            </p:grpSpPr>
            <p:sp>
              <p:nvSpPr>
                <p:cNvPr id="497" name="Google Shape;3018;p67">
                  <a:extLst>
                    <a:ext uri="{FF2B5EF4-FFF2-40B4-BE49-F238E27FC236}">
                      <a16:creationId xmlns:a16="http://schemas.microsoft.com/office/drawing/2014/main" id="{0886D11E-0E72-44B4-8B9A-3F316F9CC4EF}"/>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019;p67">
                  <a:extLst>
                    <a:ext uri="{FF2B5EF4-FFF2-40B4-BE49-F238E27FC236}">
                      <a16:creationId xmlns:a16="http://schemas.microsoft.com/office/drawing/2014/main" id="{D070BE42-5B55-4588-AB6F-C708ED3B7973}"/>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020;p67">
                <a:extLst>
                  <a:ext uri="{FF2B5EF4-FFF2-40B4-BE49-F238E27FC236}">
                    <a16:creationId xmlns:a16="http://schemas.microsoft.com/office/drawing/2014/main" id="{9FB5A08A-78C8-47BD-AB01-3A01865C3FFF}"/>
                  </a:ext>
                </a:extLst>
              </p:cNvPr>
              <p:cNvGrpSpPr/>
              <p:nvPr/>
            </p:nvGrpSpPr>
            <p:grpSpPr>
              <a:xfrm>
                <a:off x="5431534" y="3632932"/>
                <a:ext cx="37878" cy="32451"/>
                <a:chOff x="5431534" y="3632932"/>
                <a:chExt cx="37878" cy="32451"/>
              </a:xfrm>
            </p:grpSpPr>
            <p:sp>
              <p:nvSpPr>
                <p:cNvPr id="495" name="Google Shape;3021;p67">
                  <a:extLst>
                    <a:ext uri="{FF2B5EF4-FFF2-40B4-BE49-F238E27FC236}">
                      <a16:creationId xmlns:a16="http://schemas.microsoft.com/office/drawing/2014/main" id="{36AC139F-2E0F-43AF-9957-12554BB30F23}"/>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022;p67">
                  <a:extLst>
                    <a:ext uri="{FF2B5EF4-FFF2-40B4-BE49-F238E27FC236}">
                      <a16:creationId xmlns:a16="http://schemas.microsoft.com/office/drawing/2014/main" id="{2489B4AD-B4DC-468D-9976-4FA8B7CDE58E}"/>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3023;p67">
                <a:extLst>
                  <a:ext uri="{FF2B5EF4-FFF2-40B4-BE49-F238E27FC236}">
                    <a16:creationId xmlns:a16="http://schemas.microsoft.com/office/drawing/2014/main" id="{03EFCB44-1E86-495E-A78B-B8CDA33E5EC8}"/>
                  </a:ext>
                </a:extLst>
              </p:cNvPr>
              <p:cNvGrpSpPr/>
              <p:nvPr/>
            </p:nvGrpSpPr>
            <p:grpSpPr>
              <a:xfrm>
                <a:off x="5540755" y="3544829"/>
                <a:ext cx="37783" cy="32357"/>
                <a:chOff x="5540755" y="3544829"/>
                <a:chExt cx="37783" cy="32357"/>
              </a:xfrm>
            </p:grpSpPr>
            <p:sp>
              <p:nvSpPr>
                <p:cNvPr id="493" name="Google Shape;3024;p67">
                  <a:extLst>
                    <a:ext uri="{FF2B5EF4-FFF2-40B4-BE49-F238E27FC236}">
                      <a16:creationId xmlns:a16="http://schemas.microsoft.com/office/drawing/2014/main" id="{E41582DF-DF58-4E1D-9D96-3A7ECDB23EE3}"/>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025;p67">
                  <a:extLst>
                    <a:ext uri="{FF2B5EF4-FFF2-40B4-BE49-F238E27FC236}">
                      <a16:creationId xmlns:a16="http://schemas.microsoft.com/office/drawing/2014/main" id="{5CBA692D-CD83-434B-8F7C-C4F8FFC1A3B9}"/>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3026;p67">
                <a:extLst>
                  <a:ext uri="{FF2B5EF4-FFF2-40B4-BE49-F238E27FC236}">
                    <a16:creationId xmlns:a16="http://schemas.microsoft.com/office/drawing/2014/main" id="{774A5460-3D4C-4EAA-ACA7-8502B22907D8}"/>
                  </a:ext>
                </a:extLst>
              </p:cNvPr>
              <p:cNvGrpSpPr/>
              <p:nvPr/>
            </p:nvGrpSpPr>
            <p:grpSpPr>
              <a:xfrm>
                <a:off x="5579293" y="3412107"/>
                <a:ext cx="37776" cy="32357"/>
                <a:chOff x="5579293" y="3412107"/>
                <a:chExt cx="37776" cy="32357"/>
              </a:xfrm>
            </p:grpSpPr>
            <p:sp>
              <p:nvSpPr>
                <p:cNvPr id="491" name="Google Shape;3027;p67">
                  <a:extLst>
                    <a:ext uri="{FF2B5EF4-FFF2-40B4-BE49-F238E27FC236}">
                      <a16:creationId xmlns:a16="http://schemas.microsoft.com/office/drawing/2014/main" id="{CC1B3A4F-4EE7-4EC2-8BDA-2EDD4A9B3CA7}"/>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028;p67">
                  <a:extLst>
                    <a:ext uri="{FF2B5EF4-FFF2-40B4-BE49-F238E27FC236}">
                      <a16:creationId xmlns:a16="http://schemas.microsoft.com/office/drawing/2014/main" id="{9AAA499A-339C-44B2-9769-7B983E09D095}"/>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029;p67">
                <a:extLst>
                  <a:ext uri="{FF2B5EF4-FFF2-40B4-BE49-F238E27FC236}">
                    <a16:creationId xmlns:a16="http://schemas.microsoft.com/office/drawing/2014/main" id="{5376BFCE-9128-4A3B-BF6A-AA8AF0970B1D}"/>
                  </a:ext>
                </a:extLst>
              </p:cNvPr>
              <p:cNvGrpSpPr/>
              <p:nvPr/>
            </p:nvGrpSpPr>
            <p:grpSpPr>
              <a:xfrm>
                <a:off x="5801346" y="3284615"/>
                <a:ext cx="37783" cy="32357"/>
                <a:chOff x="5801346" y="3284615"/>
                <a:chExt cx="37783" cy="32357"/>
              </a:xfrm>
            </p:grpSpPr>
            <p:sp>
              <p:nvSpPr>
                <p:cNvPr id="489" name="Google Shape;3030;p67">
                  <a:extLst>
                    <a:ext uri="{FF2B5EF4-FFF2-40B4-BE49-F238E27FC236}">
                      <a16:creationId xmlns:a16="http://schemas.microsoft.com/office/drawing/2014/main" id="{5F271C0A-9033-4206-9391-707D0E7F99DC}"/>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031;p67">
                  <a:extLst>
                    <a:ext uri="{FF2B5EF4-FFF2-40B4-BE49-F238E27FC236}">
                      <a16:creationId xmlns:a16="http://schemas.microsoft.com/office/drawing/2014/main" id="{BCE46CFD-2AB7-4A2D-AEC7-6E0022E67B42}"/>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3032;p67">
                <a:extLst>
                  <a:ext uri="{FF2B5EF4-FFF2-40B4-BE49-F238E27FC236}">
                    <a16:creationId xmlns:a16="http://schemas.microsoft.com/office/drawing/2014/main" id="{44F008E2-A51E-4936-9065-A779510A792B}"/>
                  </a:ext>
                </a:extLst>
              </p:cNvPr>
              <p:cNvGrpSpPr/>
              <p:nvPr/>
            </p:nvGrpSpPr>
            <p:grpSpPr>
              <a:xfrm>
                <a:off x="5763578" y="3399067"/>
                <a:ext cx="37776" cy="32364"/>
                <a:chOff x="5763578" y="3399067"/>
                <a:chExt cx="37776" cy="32364"/>
              </a:xfrm>
            </p:grpSpPr>
            <p:sp>
              <p:nvSpPr>
                <p:cNvPr id="487" name="Google Shape;3033;p67">
                  <a:extLst>
                    <a:ext uri="{FF2B5EF4-FFF2-40B4-BE49-F238E27FC236}">
                      <a16:creationId xmlns:a16="http://schemas.microsoft.com/office/drawing/2014/main" id="{EC82F3F3-B622-47C0-8819-7F7FC6A3F6C4}"/>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034;p67">
                  <a:extLst>
                    <a:ext uri="{FF2B5EF4-FFF2-40B4-BE49-F238E27FC236}">
                      <a16:creationId xmlns:a16="http://schemas.microsoft.com/office/drawing/2014/main" id="{9ABC8D4C-8631-40D7-B711-2C308A6D1FD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3035;p67">
                <a:extLst>
                  <a:ext uri="{FF2B5EF4-FFF2-40B4-BE49-F238E27FC236}">
                    <a16:creationId xmlns:a16="http://schemas.microsoft.com/office/drawing/2014/main" id="{2A8A2B1D-3FA6-4473-BEBE-A085F1268315}"/>
                  </a:ext>
                </a:extLst>
              </p:cNvPr>
              <p:cNvGrpSpPr/>
              <p:nvPr/>
            </p:nvGrpSpPr>
            <p:grpSpPr>
              <a:xfrm>
                <a:off x="5395858" y="3230952"/>
                <a:ext cx="37776" cy="32364"/>
                <a:chOff x="5395858" y="3230952"/>
                <a:chExt cx="37776" cy="32364"/>
              </a:xfrm>
            </p:grpSpPr>
            <p:sp>
              <p:nvSpPr>
                <p:cNvPr id="485" name="Google Shape;3036;p67">
                  <a:extLst>
                    <a:ext uri="{FF2B5EF4-FFF2-40B4-BE49-F238E27FC236}">
                      <a16:creationId xmlns:a16="http://schemas.microsoft.com/office/drawing/2014/main" id="{B839D545-F9D8-4031-A2EA-D14ABCD9755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037;p67">
                  <a:extLst>
                    <a:ext uri="{FF2B5EF4-FFF2-40B4-BE49-F238E27FC236}">
                      <a16:creationId xmlns:a16="http://schemas.microsoft.com/office/drawing/2014/main" id="{B5D56513-A394-471F-A24F-EC517A438F57}"/>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038;p67">
                <a:extLst>
                  <a:ext uri="{FF2B5EF4-FFF2-40B4-BE49-F238E27FC236}">
                    <a16:creationId xmlns:a16="http://schemas.microsoft.com/office/drawing/2014/main" id="{9EBCDEC5-BB06-45A1-97FE-9C0E035B7A95}"/>
                  </a:ext>
                </a:extLst>
              </p:cNvPr>
              <p:cNvGrpSpPr/>
              <p:nvPr/>
            </p:nvGrpSpPr>
            <p:grpSpPr>
              <a:xfrm>
                <a:off x="5264088" y="3188237"/>
                <a:ext cx="37776" cy="32357"/>
                <a:chOff x="5264088" y="3188237"/>
                <a:chExt cx="37776" cy="32357"/>
              </a:xfrm>
            </p:grpSpPr>
            <p:sp>
              <p:nvSpPr>
                <p:cNvPr id="483" name="Google Shape;3039;p67">
                  <a:extLst>
                    <a:ext uri="{FF2B5EF4-FFF2-40B4-BE49-F238E27FC236}">
                      <a16:creationId xmlns:a16="http://schemas.microsoft.com/office/drawing/2014/main" id="{75417D75-BBD8-4284-A53B-DC2B43B4553B}"/>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040;p67">
                  <a:extLst>
                    <a:ext uri="{FF2B5EF4-FFF2-40B4-BE49-F238E27FC236}">
                      <a16:creationId xmlns:a16="http://schemas.microsoft.com/office/drawing/2014/main" id="{830B177D-124A-4F85-B9EA-C69C6DA9B461}"/>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3041;p67">
                <a:extLst>
                  <a:ext uri="{FF2B5EF4-FFF2-40B4-BE49-F238E27FC236}">
                    <a16:creationId xmlns:a16="http://schemas.microsoft.com/office/drawing/2014/main" id="{01C055E8-C49F-4D8D-809F-9B87858271FE}"/>
                  </a:ext>
                </a:extLst>
              </p:cNvPr>
              <p:cNvGrpSpPr/>
              <p:nvPr/>
            </p:nvGrpSpPr>
            <p:grpSpPr>
              <a:xfrm>
                <a:off x="5585758" y="3237425"/>
                <a:ext cx="37878" cy="32357"/>
                <a:chOff x="5585758" y="3237425"/>
                <a:chExt cx="37878" cy="32357"/>
              </a:xfrm>
            </p:grpSpPr>
            <p:sp>
              <p:nvSpPr>
                <p:cNvPr id="481" name="Google Shape;3042;p67">
                  <a:extLst>
                    <a:ext uri="{FF2B5EF4-FFF2-40B4-BE49-F238E27FC236}">
                      <a16:creationId xmlns:a16="http://schemas.microsoft.com/office/drawing/2014/main" id="{21492709-22BD-4DCC-B79C-C30132BD283A}"/>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043;p67">
                  <a:extLst>
                    <a:ext uri="{FF2B5EF4-FFF2-40B4-BE49-F238E27FC236}">
                      <a16:creationId xmlns:a16="http://schemas.microsoft.com/office/drawing/2014/main" id="{09DAC280-78D7-4C49-886D-C7F89F83C0DB}"/>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044;p67">
                <a:extLst>
                  <a:ext uri="{FF2B5EF4-FFF2-40B4-BE49-F238E27FC236}">
                    <a16:creationId xmlns:a16="http://schemas.microsoft.com/office/drawing/2014/main" id="{35E2D36A-8A72-4240-864B-99D071C1EB24}"/>
                  </a:ext>
                </a:extLst>
              </p:cNvPr>
              <p:cNvGrpSpPr/>
              <p:nvPr/>
            </p:nvGrpSpPr>
            <p:grpSpPr>
              <a:xfrm>
                <a:off x="4874196" y="3291088"/>
                <a:ext cx="37878" cy="32451"/>
                <a:chOff x="4874196" y="3291088"/>
                <a:chExt cx="37878" cy="32451"/>
              </a:xfrm>
            </p:grpSpPr>
            <p:sp>
              <p:nvSpPr>
                <p:cNvPr id="479" name="Google Shape;3045;p67">
                  <a:extLst>
                    <a:ext uri="{FF2B5EF4-FFF2-40B4-BE49-F238E27FC236}">
                      <a16:creationId xmlns:a16="http://schemas.microsoft.com/office/drawing/2014/main" id="{5CA2A9F3-78D7-4D30-BFF9-7922B11BC646}"/>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046;p67">
                  <a:extLst>
                    <a:ext uri="{FF2B5EF4-FFF2-40B4-BE49-F238E27FC236}">
                      <a16:creationId xmlns:a16="http://schemas.microsoft.com/office/drawing/2014/main" id="{728897D7-F200-49BC-A780-7F12CB1BF557}"/>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047;p67">
                <a:extLst>
                  <a:ext uri="{FF2B5EF4-FFF2-40B4-BE49-F238E27FC236}">
                    <a16:creationId xmlns:a16="http://schemas.microsoft.com/office/drawing/2014/main" id="{1089DF43-8007-4EB9-8250-533DC1ED7495}"/>
                  </a:ext>
                </a:extLst>
              </p:cNvPr>
              <p:cNvGrpSpPr/>
              <p:nvPr/>
            </p:nvGrpSpPr>
            <p:grpSpPr>
              <a:xfrm>
                <a:off x="5197770" y="3785466"/>
                <a:ext cx="37783" cy="32427"/>
                <a:chOff x="5197770" y="3785466"/>
                <a:chExt cx="37783" cy="32427"/>
              </a:xfrm>
            </p:grpSpPr>
            <p:sp>
              <p:nvSpPr>
                <p:cNvPr id="477" name="Google Shape;3048;p67">
                  <a:extLst>
                    <a:ext uri="{FF2B5EF4-FFF2-40B4-BE49-F238E27FC236}">
                      <a16:creationId xmlns:a16="http://schemas.microsoft.com/office/drawing/2014/main" id="{F5989E3F-1D98-4622-A78D-D341C27D1470}"/>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049;p67">
                  <a:extLst>
                    <a:ext uri="{FF2B5EF4-FFF2-40B4-BE49-F238E27FC236}">
                      <a16:creationId xmlns:a16="http://schemas.microsoft.com/office/drawing/2014/main" id="{E779F71C-8C6D-4964-ADB4-22077D4E8F2A}"/>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3050;p67">
                <a:extLst>
                  <a:ext uri="{FF2B5EF4-FFF2-40B4-BE49-F238E27FC236}">
                    <a16:creationId xmlns:a16="http://schemas.microsoft.com/office/drawing/2014/main" id="{3DBF1B9E-037E-41EE-9EF9-0B192E3A9A22}"/>
                  </a:ext>
                </a:extLst>
              </p:cNvPr>
              <p:cNvGrpSpPr/>
              <p:nvPr/>
            </p:nvGrpSpPr>
            <p:grpSpPr>
              <a:xfrm>
                <a:off x="5177699" y="3492117"/>
                <a:ext cx="37776" cy="32357"/>
                <a:chOff x="5177699" y="3492117"/>
                <a:chExt cx="37776" cy="32357"/>
              </a:xfrm>
            </p:grpSpPr>
            <p:sp>
              <p:nvSpPr>
                <p:cNvPr id="475" name="Google Shape;3051;p67">
                  <a:extLst>
                    <a:ext uri="{FF2B5EF4-FFF2-40B4-BE49-F238E27FC236}">
                      <a16:creationId xmlns:a16="http://schemas.microsoft.com/office/drawing/2014/main" id="{863B4777-3AED-4D72-A1FF-C6C5F368C596}"/>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052;p67">
                  <a:extLst>
                    <a:ext uri="{FF2B5EF4-FFF2-40B4-BE49-F238E27FC236}">
                      <a16:creationId xmlns:a16="http://schemas.microsoft.com/office/drawing/2014/main" id="{6D6EA419-38BA-44AB-B166-DABA4FF68F19}"/>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3053;p67">
                <a:extLst>
                  <a:ext uri="{FF2B5EF4-FFF2-40B4-BE49-F238E27FC236}">
                    <a16:creationId xmlns:a16="http://schemas.microsoft.com/office/drawing/2014/main" id="{EF107004-C3C0-451D-B5E6-97BCD428BF4B}"/>
                  </a:ext>
                </a:extLst>
              </p:cNvPr>
              <p:cNvGrpSpPr/>
              <p:nvPr/>
            </p:nvGrpSpPr>
            <p:grpSpPr>
              <a:xfrm>
                <a:off x="5349431" y="3622346"/>
                <a:ext cx="37870" cy="32380"/>
                <a:chOff x="5349431" y="3622346"/>
                <a:chExt cx="37870" cy="32380"/>
              </a:xfrm>
            </p:grpSpPr>
            <p:sp>
              <p:nvSpPr>
                <p:cNvPr id="473" name="Google Shape;3054;p67">
                  <a:extLst>
                    <a:ext uri="{FF2B5EF4-FFF2-40B4-BE49-F238E27FC236}">
                      <a16:creationId xmlns:a16="http://schemas.microsoft.com/office/drawing/2014/main" id="{7F445F29-FFFE-4FFB-B863-B5D499221029}"/>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055;p67">
                  <a:extLst>
                    <a:ext uri="{FF2B5EF4-FFF2-40B4-BE49-F238E27FC236}">
                      <a16:creationId xmlns:a16="http://schemas.microsoft.com/office/drawing/2014/main" id="{4AE0A17B-8E94-46D1-8137-FB93DD219B95}"/>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056;p67">
                <a:extLst>
                  <a:ext uri="{FF2B5EF4-FFF2-40B4-BE49-F238E27FC236}">
                    <a16:creationId xmlns:a16="http://schemas.microsoft.com/office/drawing/2014/main" id="{F7415311-A34D-4461-B4DE-B692C9EAD87D}"/>
                  </a:ext>
                </a:extLst>
              </p:cNvPr>
              <p:cNvGrpSpPr/>
              <p:nvPr/>
            </p:nvGrpSpPr>
            <p:grpSpPr>
              <a:xfrm>
                <a:off x="5068855" y="3563980"/>
                <a:ext cx="53954" cy="46223"/>
                <a:chOff x="5068855" y="3563980"/>
                <a:chExt cx="53954" cy="46223"/>
              </a:xfrm>
            </p:grpSpPr>
            <p:sp>
              <p:nvSpPr>
                <p:cNvPr id="471" name="Google Shape;3057;p67">
                  <a:extLst>
                    <a:ext uri="{FF2B5EF4-FFF2-40B4-BE49-F238E27FC236}">
                      <a16:creationId xmlns:a16="http://schemas.microsoft.com/office/drawing/2014/main" id="{96A0776C-A94F-48C3-9FD4-7011BA2A16B1}"/>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058;p67">
                  <a:extLst>
                    <a:ext uri="{FF2B5EF4-FFF2-40B4-BE49-F238E27FC236}">
                      <a16:creationId xmlns:a16="http://schemas.microsoft.com/office/drawing/2014/main" id="{3A30AB66-4EA5-42F9-B05F-25D9C6B946B9}"/>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3059;p67">
                <a:extLst>
                  <a:ext uri="{FF2B5EF4-FFF2-40B4-BE49-F238E27FC236}">
                    <a16:creationId xmlns:a16="http://schemas.microsoft.com/office/drawing/2014/main" id="{436CFBD0-9003-4ED6-94EB-DF2A99EA1804}"/>
                  </a:ext>
                </a:extLst>
              </p:cNvPr>
              <p:cNvGrpSpPr/>
              <p:nvPr/>
            </p:nvGrpSpPr>
            <p:grpSpPr>
              <a:xfrm>
                <a:off x="5037654" y="3392507"/>
                <a:ext cx="37870" cy="32451"/>
                <a:chOff x="5037654" y="3392507"/>
                <a:chExt cx="37870" cy="32451"/>
              </a:xfrm>
            </p:grpSpPr>
            <p:sp>
              <p:nvSpPr>
                <p:cNvPr id="469" name="Google Shape;3060;p67">
                  <a:extLst>
                    <a:ext uri="{FF2B5EF4-FFF2-40B4-BE49-F238E27FC236}">
                      <a16:creationId xmlns:a16="http://schemas.microsoft.com/office/drawing/2014/main" id="{5DFADE10-E8CE-41D9-B174-4008F2D7ED3F}"/>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061;p67">
                  <a:extLst>
                    <a:ext uri="{FF2B5EF4-FFF2-40B4-BE49-F238E27FC236}">
                      <a16:creationId xmlns:a16="http://schemas.microsoft.com/office/drawing/2014/main" id="{BF76EE98-5D4A-4088-AFB2-7141A9C43C59}"/>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3062;p67">
                <a:extLst>
                  <a:ext uri="{FF2B5EF4-FFF2-40B4-BE49-F238E27FC236}">
                    <a16:creationId xmlns:a16="http://schemas.microsoft.com/office/drawing/2014/main" id="{368B6735-F333-4709-88AA-B0F64D1DB51D}"/>
                  </a:ext>
                </a:extLst>
              </p:cNvPr>
              <p:cNvGrpSpPr/>
              <p:nvPr/>
            </p:nvGrpSpPr>
            <p:grpSpPr>
              <a:xfrm>
                <a:off x="5456560" y="3368629"/>
                <a:ext cx="37870" cy="32451"/>
                <a:chOff x="5456560" y="3368629"/>
                <a:chExt cx="37870" cy="32451"/>
              </a:xfrm>
            </p:grpSpPr>
            <p:sp>
              <p:nvSpPr>
                <p:cNvPr id="467" name="Google Shape;3063;p67">
                  <a:extLst>
                    <a:ext uri="{FF2B5EF4-FFF2-40B4-BE49-F238E27FC236}">
                      <a16:creationId xmlns:a16="http://schemas.microsoft.com/office/drawing/2014/main" id="{112B6A76-D007-4828-99DE-0971D017852D}"/>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064;p67">
                  <a:extLst>
                    <a:ext uri="{FF2B5EF4-FFF2-40B4-BE49-F238E27FC236}">
                      <a16:creationId xmlns:a16="http://schemas.microsoft.com/office/drawing/2014/main" id="{E9D2AA6B-6193-4ED7-B7E3-3E758EBE0BAD}"/>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065;p67">
                <a:extLst>
                  <a:ext uri="{FF2B5EF4-FFF2-40B4-BE49-F238E27FC236}">
                    <a16:creationId xmlns:a16="http://schemas.microsoft.com/office/drawing/2014/main" id="{557A7926-092C-4E9D-9395-5467ED2A1C46}"/>
                  </a:ext>
                </a:extLst>
              </p:cNvPr>
              <p:cNvGrpSpPr/>
              <p:nvPr/>
            </p:nvGrpSpPr>
            <p:grpSpPr>
              <a:xfrm>
                <a:off x="4755749" y="3501516"/>
                <a:ext cx="46246" cy="39608"/>
                <a:chOff x="4755749" y="3501516"/>
                <a:chExt cx="46246" cy="39608"/>
              </a:xfrm>
            </p:grpSpPr>
            <p:sp>
              <p:nvSpPr>
                <p:cNvPr id="465" name="Google Shape;3066;p67">
                  <a:extLst>
                    <a:ext uri="{FF2B5EF4-FFF2-40B4-BE49-F238E27FC236}">
                      <a16:creationId xmlns:a16="http://schemas.microsoft.com/office/drawing/2014/main" id="{49A93E1E-8F26-49F5-92D3-D05D5EE8F46B}"/>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067;p67">
                  <a:extLst>
                    <a:ext uri="{FF2B5EF4-FFF2-40B4-BE49-F238E27FC236}">
                      <a16:creationId xmlns:a16="http://schemas.microsoft.com/office/drawing/2014/main" id="{FD5E4D0D-5039-4288-93B1-CBE66B85D99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3068;p67">
                <a:extLst>
                  <a:ext uri="{FF2B5EF4-FFF2-40B4-BE49-F238E27FC236}">
                    <a16:creationId xmlns:a16="http://schemas.microsoft.com/office/drawing/2014/main" id="{058FE4E3-C2D5-4E44-8FE2-DA40C9CD0D4F}"/>
                  </a:ext>
                </a:extLst>
              </p:cNvPr>
              <p:cNvGrpSpPr/>
              <p:nvPr/>
            </p:nvGrpSpPr>
            <p:grpSpPr>
              <a:xfrm>
                <a:off x="4681346" y="3485582"/>
                <a:ext cx="37783" cy="32427"/>
                <a:chOff x="4681346" y="3485582"/>
                <a:chExt cx="37783" cy="32427"/>
              </a:xfrm>
            </p:grpSpPr>
            <p:sp>
              <p:nvSpPr>
                <p:cNvPr id="463" name="Google Shape;3069;p67">
                  <a:extLst>
                    <a:ext uri="{FF2B5EF4-FFF2-40B4-BE49-F238E27FC236}">
                      <a16:creationId xmlns:a16="http://schemas.microsoft.com/office/drawing/2014/main" id="{D8BC2F3E-53D4-4813-85E9-369C68085CC5}"/>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070;p67">
                  <a:extLst>
                    <a:ext uri="{FF2B5EF4-FFF2-40B4-BE49-F238E27FC236}">
                      <a16:creationId xmlns:a16="http://schemas.microsoft.com/office/drawing/2014/main" id="{536A2334-7487-45BF-B673-5D3D757A4F63}"/>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3071;p67">
                <a:extLst>
                  <a:ext uri="{FF2B5EF4-FFF2-40B4-BE49-F238E27FC236}">
                    <a16:creationId xmlns:a16="http://schemas.microsoft.com/office/drawing/2014/main" id="{9CE7DF2A-1AEB-4D4F-A84E-735CA4A15256}"/>
                  </a:ext>
                </a:extLst>
              </p:cNvPr>
              <p:cNvGrpSpPr/>
              <p:nvPr/>
            </p:nvGrpSpPr>
            <p:grpSpPr>
              <a:xfrm>
                <a:off x="4767067" y="3291088"/>
                <a:ext cx="37878" cy="32451"/>
                <a:chOff x="4767067" y="3291088"/>
                <a:chExt cx="37878" cy="32451"/>
              </a:xfrm>
            </p:grpSpPr>
            <p:sp>
              <p:nvSpPr>
                <p:cNvPr id="461" name="Google Shape;3072;p67">
                  <a:extLst>
                    <a:ext uri="{FF2B5EF4-FFF2-40B4-BE49-F238E27FC236}">
                      <a16:creationId xmlns:a16="http://schemas.microsoft.com/office/drawing/2014/main" id="{1D1B36F4-FDF0-42B9-96BB-327537F12A1A}"/>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073;p67">
                  <a:extLst>
                    <a:ext uri="{FF2B5EF4-FFF2-40B4-BE49-F238E27FC236}">
                      <a16:creationId xmlns:a16="http://schemas.microsoft.com/office/drawing/2014/main" id="{CA13CD24-B0E2-48A0-AEEC-5E5AA0FA167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074;p67">
                <a:extLst>
                  <a:ext uri="{FF2B5EF4-FFF2-40B4-BE49-F238E27FC236}">
                    <a16:creationId xmlns:a16="http://schemas.microsoft.com/office/drawing/2014/main" id="{A78C70A3-0149-4524-BDF6-9B34FC04B388}"/>
                  </a:ext>
                </a:extLst>
              </p:cNvPr>
              <p:cNvGrpSpPr/>
              <p:nvPr/>
            </p:nvGrpSpPr>
            <p:grpSpPr>
              <a:xfrm>
                <a:off x="4687819" y="3405539"/>
                <a:ext cx="37776" cy="32451"/>
                <a:chOff x="4687819" y="3405539"/>
                <a:chExt cx="37776" cy="32451"/>
              </a:xfrm>
            </p:grpSpPr>
            <p:sp>
              <p:nvSpPr>
                <p:cNvPr id="459" name="Google Shape;3075;p67">
                  <a:extLst>
                    <a:ext uri="{FF2B5EF4-FFF2-40B4-BE49-F238E27FC236}">
                      <a16:creationId xmlns:a16="http://schemas.microsoft.com/office/drawing/2014/main" id="{33974830-0C05-4899-A696-B93A72B9DEE1}"/>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076;p67">
                  <a:extLst>
                    <a:ext uri="{FF2B5EF4-FFF2-40B4-BE49-F238E27FC236}">
                      <a16:creationId xmlns:a16="http://schemas.microsoft.com/office/drawing/2014/main" id="{DBE57D37-EA93-4098-AB1E-D82CC91FB8B8}"/>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3077;p67">
                <a:extLst>
                  <a:ext uri="{FF2B5EF4-FFF2-40B4-BE49-F238E27FC236}">
                    <a16:creationId xmlns:a16="http://schemas.microsoft.com/office/drawing/2014/main" id="{32CBE9EB-2809-453E-AE65-5E09D29C1AF1}"/>
                  </a:ext>
                </a:extLst>
              </p:cNvPr>
              <p:cNvGrpSpPr/>
              <p:nvPr/>
            </p:nvGrpSpPr>
            <p:grpSpPr>
              <a:xfrm>
                <a:off x="4923101" y="3444809"/>
                <a:ext cx="52813" cy="45318"/>
                <a:chOff x="4923101" y="3444809"/>
                <a:chExt cx="52813" cy="45318"/>
              </a:xfrm>
            </p:grpSpPr>
            <p:sp>
              <p:nvSpPr>
                <p:cNvPr id="457" name="Google Shape;3078;p67">
                  <a:extLst>
                    <a:ext uri="{FF2B5EF4-FFF2-40B4-BE49-F238E27FC236}">
                      <a16:creationId xmlns:a16="http://schemas.microsoft.com/office/drawing/2014/main" id="{B61BEB91-A9AA-4DCC-881B-3CEACCE021E0}"/>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079;p67">
                  <a:extLst>
                    <a:ext uri="{FF2B5EF4-FFF2-40B4-BE49-F238E27FC236}">
                      <a16:creationId xmlns:a16="http://schemas.microsoft.com/office/drawing/2014/main" id="{353406A4-176A-46B9-951C-E9ACC5FA003A}"/>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3080;p67">
                <a:extLst>
                  <a:ext uri="{FF2B5EF4-FFF2-40B4-BE49-F238E27FC236}">
                    <a16:creationId xmlns:a16="http://schemas.microsoft.com/office/drawing/2014/main" id="{D9666271-AA5A-48AF-A649-DCCE800822FC}"/>
                  </a:ext>
                </a:extLst>
              </p:cNvPr>
              <p:cNvGrpSpPr/>
              <p:nvPr/>
            </p:nvGrpSpPr>
            <p:grpSpPr>
              <a:xfrm>
                <a:off x="4846040" y="3654750"/>
                <a:ext cx="31405" cy="26993"/>
                <a:chOff x="4846040" y="3654750"/>
                <a:chExt cx="31405" cy="26993"/>
              </a:xfrm>
            </p:grpSpPr>
            <p:sp>
              <p:nvSpPr>
                <p:cNvPr id="455" name="Google Shape;3081;p67">
                  <a:extLst>
                    <a:ext uri="{FF2B5EF4-FFF2-40B4-BE49-F238E27FC236}">
                      <a16:creationId xmlns:a16="http://schemas.microsoft.com/office/drawing/2014/main" id="{B93C6BDC-D1A7-4895-8A02-BE56210BFA62}"/>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082;p67">
                  <a:extLst>
                    <a:ext uri="{FF2B5EF4-FFF2-40B4-BE49-F238E27FC236}">
                      <a16:creationId xmlns:a16="http://schemas.microsoft.com/office/drawing/2014/main" id="{2AC1A38F-D622-4173-8CB1-94719E5036D3}"/>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083;p67">
                <a:extLst>
                  <a:ext uri="{FF2B5EF4-FFF2-40B4-BE49-F238E27FC236}">
                    <a16:creationId xmlns:a16="http://schemas.microsoft.com/office/drawing/2014/main" id="{BB038FAB-A9E1-4693-8830-2F2FEBDC15F4}"/>
                  </a:ext>
                </a:extLst>
              </p:cNvPr>
              <p:cNvGrpSpPr/>
              <p:nvPr/>
            </p:nvGrpSpPr>
            <p:grpSpPr>
              <a:xfrm>
                <a:off x="4925673" y="3691700"/>
                <a:ext cx="40253" cy="34472"/>
                <a:chOff x="4925673" y="3691700"/>
                <a:chExt cx="40253" cy="34472"/>
              </a:xfrm>
            </p:grpSpPr>
            <p:sp>
              <p:nvSpPr>
                <p:cNvPr id="453" name="Google Shape;3084;p67">
                  <a:extLst>
                    <a:ext uri="{FF2B5EF4-FFF2-40B4-BE49-F238E27FC236}">
                      <a16:creationId xmlns:a16="http://schemas.microsoft.com/office/drawing/2014/main" id="{294EF5F7-E272-4AC9-8D40-8858048715B2}"/>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85;p67">
                  <a:extLst>
                    <a:ext uri="{FF2B5EF4-FFF2-40B4-BE49-F238E27FC236}">
                      <a16:creationId xmlns:a16="http://schemas.microsoft.com/office/drawing/2014/main" id="{6212A677-B39E-4D25-9083-C0232737B7A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3086;p67">
                <a:extLst>
                  <a:ext uri="{FF2B5EF4-FFF2-40B4-BE49-F238E27FC236}">
                    <a16:creationId xmlns:a16="http://schemas.microsoft.com/office/drawing/2014/main" id="{9011B007-1436-479F-9553-9DB2E6587BDB}"/>
                  </a:ext>
                </a:extLst>
              </p:cNvPr>
              <p:cNvGrpSpPr/>
              <p:nvPr/>
            </p:nvGrpSpPr>
            <p:grpSpPr>
              <a:xfrm>
                <a:off x="4894653" y="3740848"/>
                <a:ext cx="31405" cy="26906"/>
                <a:chOff x="4894653" y="3740848"/>
                <a:chExt cx="31405" cy="26906"/>
              </a:xfrm>
            </p:grpSpPr>
            <p:sp>
              <p:nvSpPr>
                <p:cNvPr id="451" name="Google Shape;3087;p67">
                  <a:extLst>
                    <a:ext uri="{FF2B5EF4-FFF2-40B4-BE49-F238E27FC236}">
                      <a16:creationId xmlns:a16="http://schemas.microsoft.com/office/drawing/2014/main" id="{049C175F-9983-4728-A6D5-7E8032162C71}"/>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88;p67">
                  <a:extLst>
                    <a:ext uri="{FF2B5EF4-FFF2-40B4-BE49-F238E27FC236}">
                      <a16:creationId xmlns:a16="http://schemas.microsoft.com/office/drawing/2014/main" id="{A6A6FDA5-3B1C-44D3-BBD8-F52BB2011E66}"/>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3089;p67">
                <a:extLst>
                  <a:ext uri="{FF2B5EF4-FFF2-40B4-BE49-F238E27FC236}">
                    <a16:creationId xmlns:a16="http://schemas.microsoft.com/office/drawing/2014/main" id="{DE92F6B9-182F-42B6-A2B3-E29979BC80DB}"/>
                  </a:ext>
                </a:extLst>
              </p:cNvPr>
              <p:cNvGrpSpPr/>
              <p:nvPr/>
            </p:nvGrpSpPr>
            <p:grpSpPr>
              <a:xfrm>
                <a:off x="4962300" y="3696348"/>
                <a:ext cx="38255" cy="32773"/>
                <a:chOff x="4962300" y="3696348"/>
                <a:chExt cx="38255" cy="32773"/>
              </a:xfrm>
            </p:grpSpPr>
            <p:sp>
              <p:nvSpPr>
                <p:cNvPr id="449" name="Google Shape;3090;p67">
                  <a:extLst>
                    <a:ext uri="{FF2B5EF4-FFF2-40B4-BE49-F238E27FC236}">
                      <a16:creationId xmlns:a16="http://schemas.microsoft.com/office/drawing/2014/main" id="{29A5C049-18CD-415B-BA4B-5FA5EAE0A51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091;p67">
                  <a:extLst>
                    <a:ext uri="{FF2B5EF4-FFF2-40B4-BE49-F238E27FC236}">
                      <a16:creationId xmlns:a16="http://schemas.microsoft.com/office/drawing/2014/main" id="{A00D184E-D1EC-409F-BADD-E8810B26A85A}"/>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092;p67">
                <a:extLst>
                  <a:ext uri="{FF2B5EF4-FFF2-40B4-BE49-F238E27FC236}">
                    <a16:creationId xmlns:a16="http://schemas.microsoft.com/office/drawing/2014/main" id="{FBE4EC50-A5E1-4D9D-A58C-563AAAC0C214}"/>
                  </a:ext>
                </a:extLst>
              </p:cNvPr>
              <p:cNvGrpSpPr/>
              <p:nvPr/>
            </p:nvGrpSpPr>
            <p:grpSpPr>
              <a:xfrm>
                <a:off x="4980185" y="3743349"/>
                <a:ext cx="31499" cy="26969"/>
                <a:chOff x="4980185" y="3743349"/>
                <a:chExt cx="31499" cy="26969"/>
              </a:xfrm>
            </p:grpSpPr>
            <p:sp>
              <p:nvSpPr>
                <p:cNvPr id="447" name="Google Shape;3093;p67">
                  <a:extLst>
                    <a:ext uri="{FF2B5EF4-FFF2-40B4-BE49-F238E27FC236}">
                      <a16:creationId xmlns:a16="http://schemas.microsoft.com/office/drawing/2014/main" id="{C17ACE1B-0E7F-459A-A05B-69BEE6DBD9D3}"/>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94;p67">
                  <a:extLst>
                    <a:ext uri="{FF2B5EF4-FFF2-40B4-BE49-F238E27FC236}">
                      <a16:creationId xmlns:a16="http://schemas.microsoft.com/office/drawing/2014/main" id="{91AD5DF1-AC0D-47F0-AC87-8AE638472C08}"/>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3095;p67">
                <a:extLst>
                  <a:ext uri="{FF2B5EF4-FFF2-40B4-BE49-F238E27FC236}">
                    <a16:creationId xmlns:a16="http://schemas.microsoft.com/office/drawing/2014/main" id="{A5D7822C-696B-4B57-B528-B533926FAEC3}"/>
                  </a:ext>
                </a:extLst>
              </p:cNvPr>
              <p:cNvGrpSpPr/>
              <p:nvPr/>
            </p:nvGrpSpPr>
            <p:grpSpPr>
              <a:xfrm>
                <a:off x="5013768" y="3734312"/>
                <a:ext cx="31499" cy="26969"/>
                <a:chOff x="5013768" y="3734312"/>
                <a:chExt cx="31499" cy="26969"/>
              </a:xfrm>
            </p:grpSpPr>
            <p:sp>
              <p:nvSpPr>
                <p:cNvPr id="445" name="Google Shape;3096;p67">
                  <a:extLst>
                    <a:ext uri="{FF2B5EF4-FFF2-40B4-BE49-F238E27FC236}">
                      <a16:creationId xmlns:a16="http://schemas.microsoft.com/office/drawing/2014/main" id="{8CDBC446-9D4B-45E1-BD37-E933D964B431}"/>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097;p67">
                  <a:extLst>
                    <a:ext uri="{FF2B5EF4-FFF2-40B4-BE49-F238E27FC236}">
                      <a16:creationId xmlns:a16="http://schemas.microsoft.com/office/drawing/2014/main" id="{C7C0D694-A900-4D22-A2E3-A5390DFD1162}"/>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3098;p67">
                <a:extLst>
                  <a:ext uri="{FF2B5EF4-FFF2-40B4-BE49-F238E27FC236}">
                    <a16:creationId xmlns:a16="http://schemas.microsoft.com/office/drawing/2014/main" id="{B027CB1D-C720-4C89-AC6C-B8D28D961C68}"/>
                  </a:ext>
                </a:extLst>
              </p:cNvPr>
              <p:cNvGrpSpPr/>
              <p:nvPr/>
            </p:nvGrpSpPr>
            <p:grpSpPr>
              <a:xfrm>
                <a:off x="5036703" y="3764545"/>
                <a:ext cx="31499" cy="26898"/>
                <a:chOff x="5036703" y="3764545"/>
                <a:chExt cx="31499" cy="26898"/>
              </a:xfrm>
            </p:grpSpPr>
            <p:sp>
              <p:nvSpPr>
                <p:cNvPr id="443" name="Google Shape;3099;p67">
                  <a:extLst>
                    <a:ext uri="{FF2B5EF4-FFF2-40B4-BE49-F238E27FC236}">
                      <a16:creationId xmlns:a16="http://schemas.microsoft.com/office/drawing/2014/main" id="{A1669644-5494-42B7-9714-417B2A5816C0}"/>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100;p67">
                  <a:extLst>
                    <a:ext uri="{FF2B5EF4-FFF2-40B4-BE49-F238E27FC236}">
                      <a16:creationId xmlns:a16="http://schemas.microsoft.com/office/drawing/2014/main" id="{173C565C-6BA8-47E2-926C-052380569692}"/>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3101;p67">
                <a:extLst>
                  <a:ext uri="{FF2B5EF4-FFF2-40B4-BE49-F238E27FC236}">
                    <a16:creationId xmlns:a16="http://schemas.microsoft.com/office/drawing/2014/main" id="{19927019-947E-4EF8-92CF-171FB7CB4CE2}"/>
                  </a:ext>
                </a:extLst>
              </p:cNvPr>
              <p:cNvGrpSpPr/>
              <p:nvPr/>
            </p:nvGrpSpPr>
            <p:grpSpPr>
              <a:xfrm>
                <a:off x="4953546" y="3768352"/>
                <a:ext cx="31405" cy="26898"/>
                <a:chOff x="4953546" y="3768352"/>
                <a:chExt cx="31405" cy="26898"/>
              </a:xfrm>
            </p:grpSpPr>
            <p:sp>
              <p:nvSpPr>
                <p:cNvPr id="441" name="Google Shape;3102;p67">
                  <a:extLst>
                    <a:ext uri="{FF2B5EF4-FFF2-40B4-BE49-F238E27FC236}">
                      <a16:creationId xmlns:a16="http://schemas.microsoft.com/office/drawing/2014/main" id="{A919B578-EC48-486D-B2D5-6CC85D7B4744}"/>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103;p67">
                  <a:extLst>
                    <a:ext uri="{FF2B5EF4-FFF2-40B4-BE49-F238E27FC236}">
                      <a16:creationId xmlns:a16="http://schemas.microsoft.com/office/drawing/2014/main" id="{C05065CB-3AEF-4AB7-96E1-CD40BD774818}"/>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3104;p67">
                <a:extLst>
                  <a:ext uri="{FF2B5EF4-FFF2-40B4-BE49-F238E27FC236}">
                    <a16:creationId xmlns:a16="http://schemas.microsoft.com/office/drawing/2014/main" id="{DB118DC5-F35A-4C81-B2FE-79D4545038D0}"/>
                  </a:ext>
                </a:extLst>
              </p:cNvPr>
              <p:cNvGrpSpPr/>
              <p:nvPr/>
            </p:nvGrpSpPr>
            <p:grpSpPr>
              <a:xfrm>
                <a:off x="4964770" y="3814016"/>
                <a:ext cx="31499" cy="26993"/>
                <a:chOff x="4964770" y="3814016"/>
                <a:chExt cx="31499" cy="26993"/>
              </a:xfrm>
            </p:grpSpPr>
            <p:sp>
              <p:nvSpPr>
                <p:cNvPr id="439" name="Google Shape;3105;p67">
                  <a:extLst>
                    <a:ext uri="{FF2B5EF4-FFF2-40B4-BE49-F238E27FC236}">
                      <a16:creationId xmlns:a16="http://schemas.microsoft.com/office/drawing/2014/main" id="{8F73E660-B220-4724-8767-30A4EE921FC4}"/>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106;p67">
                  <a:extLst>
                    <a:ext uri="{FF2B5EF4-FFF2-40B4-BE49-F238E27FC236}">
                      <a16:creationId xmlns:a16="http://schemas.microsoft.com/office/drawing/2014/main" id="{18878DC2-D210-4C0F-A920-086FE8A2528D}"/>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107;p67">
                <a:extLst>
                  <a:ext uri="{FF2B5EF4-FFF2-40B4-BE49-F238E27FC236}">
                    <a16:creationId xmlns:a16="http://schemas.microsoft.com/office/drawing/2014/main" id="{57F2742D-2D85-495C-862A-FB6632BA8615}"/>
                  </a:ext>
                </a:extLst>
              </p:cNvPr>
              <p:cNvGrpSpPr/>
              <p:nvPr/>
            </p:nvGrpSpPr>
            <p:grpSpPr>
              <a:xfrm>
                <a:off x="4923290" y="3800504"/>
                <a:ext cx="31468" cy="26898"/>
                <a:chOff x="4923290" y="3800504"/>
                <a:chExt cx="31468" cy="26898"/>
              </a:xfrm>
            </p:grpSpPr>
            <p:sp>
              <p:nvSpPr>
                <p:cNvPr id="437" name="Google Shape;3108;p67">
                  <a:extLst>
                    <a:ext uri="{FF2B5EF4-FFF2-40B4-BE49-F238E27FC236}">
                      <a16:creationId xmlns:a16="http://schemas.microsoft.com/office/drawing/2014/main" id="{FF19BF69-1E79-4BA8-9CDD-1FEE11836713}"/>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109;p67">
                  <a:extLst>
                    <a:ext uri="{FF2B5EF4-FFF2-40B4-BE49-F238E27FC236}">
                      <a16:creationId xmlns:a16="http://schemas.microsoft.com/office/drawing/2014/main" id="{2F95D2DB-7569-4B6A-A80B-C122826D3C41}"/>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3110;p67">
                <a:extLst>
                  <a:ext uri="{FF2B5EF4-FFF2-40B4-BE49-F238E27FC236}">
                    <a16:creationId xmlns:a16="http://schemas.microsoft.com/office/drawing/2014/main" id="{57C0E5E0-1321-4CB2-8F2D-040692CC7CB4}"/>
                  </a:ext>
                </a:extLst>
              </p:cNvPr>
              <p:cNvGrpSpPr/>
              <p:nvPr/>
            </p:nvGrpSpPr>
            <p:grpSpPr>
              <a:xfrm>
                <a:off x="5108534" y="3650943"/>
                <a:ext cx="31405" cy="26993"/>
                <a:chOff x="5108534" y="3650943"/>
                <a:chExt cx="31405" cy="26993"/>
              </a:xfrm>
            </p:grpSpPr>
            <p:sp>
              <p:nvSpPr>
                <p:cNvPr id="435" name="Google Shape;3111;p67">
                  <a:extLst>
                    <a:ext uri="{FF2B5EF4-FFF2-40B4-BE49-F238E27FC236}">
                      <a16:creationId xmlns:a16="http://schemas.microsoft.com/office/drawing/2014/main" id="{68BCAB08-50B2-4111-A41C-811862D1570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112;p67">
                  <a:extLst>
                    <a:ext uri="{FF2B5EF4-FFF2-40B4-BE49-F238E27FC236}">
                      <a16:creationId xmlns:a16="http://schemas.microsoft.com/office/drawing/2014/main" id="{23A6D306-A4AA-4765-9B7B-AF40AFDC373D}"/>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3113;p67">
                <a:extLst>
                  <a:ext uri="{FF2B5EF4-FFF2-40B4-BE49-F238E27FC236}">
                    <a16:creationId xmlns:a16="http://schemas.microsoft.com/office/drawing/2014/main" id="{CDD00759-5C5D-4910-9DCF-DD86D5E93858}"/>
                  </a:ext>
                </a:extLst>
              </p:cNvPr>
              <p:cNvGrpSpPr/>
              <p:nvPr/>
            </p:nvGrpSpPr>
            <p:grpSpPr>
              <a:xfrm>
                <a:off x="5119380" y="3760739"/>
                <a:ext cx="31499" cy="26993"/>
                <a:chOff x="5119380" y="3760739"/>
                <a:chExt cx="31499" cy="26993"/>
              </a:xfrm>
            </p:grpSpPr>
            <p:sp>
              <p:nvSpPr>
                <p:cNvPr id="433" name="Google Shape;3114;p67">
                  <a:extLst>
                    <a:ext uri="{FF2B5EF4-FFF2-40B4-BE49-F238E27FC236}">
                      <a16:creationId xmlns:a16="http://schemas.microsoft.com/office/drawing/2014/main" id="{4B142639-5B80-46E5-8B84-B0BC92E3B50C}"/>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115;p67">
                  <a:extLst>
                    <a:ext uri="{FF2B5EF4-FFF2-40B4-BE49-F238E27FC236}">
                      <a16:creationId xmlns:a16="http://schemas.microsoft.com/office/drawing/2014/main" id="{6EEB1E6A-5FD9-4CA2-8848-A93D425FD209}"/>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116;p67">
                <a:extLst>
                  <a:ext uri="{FF2B5EF4-FFF2-40B4-BE49-F238E27FC236}">
                    <a16:creationId xmlns:a16="http://schemas.microsoft.com/office/drawing/2014/main" id="{7BE39364-D130-47B3-931A-4E7BC11D85B9}"/>
                  </a:ext>
                </a:extLst>
              </p:cNvPr>
              <p:cNvGrpSpPr/>
              <p:nvPr/>
            </p:nvGrpSpPr>
            <p:grpSpPr>
              <a:xfrm>
                <a:off x="5119380" y="3788235"/>
                <a:ext cx="31499" cy="26993"/>
                <a:chOff x="5119380" y="3788235"/>
                <a:chExt cx="31499" cy="26993"/>
              </a:xfrm>
            </p:grpSpPr>
            <p:sp>
              <p:nvSpPr>
                <p:cNvPr id="431" name="Google Shape;3117;p67">
                  <a:extLst>
                    <a:ext uri="{FF2B5EF4-FFF2-40B4-BE49-F238E27FC236}">
                      <a16:creationId xmlns:a16="http://schemas.microsoft.com/office/drawing/2014/main" id="{54D930DF-D501-43D7-9AB2-6A825CD6D139}"/>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118;p67">
                  <a:extLst>
                    <a:ext uri="{FF2B5EF4-FFF2-40B4-BE49-F238E27FC236}">
                      <a16:creationId xmlns:a16="http://schemas.microsoft.com/office/drawing/2014/main" id="{E2EA2810-0D42-4D59-B5CE-0E5281D5CBAA}"/>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3119;p67">
                <a:extLst>
                  <a:ext uri="{FF2B5EF4-FFF2-40B4-BE49-F238E27FC236}">
                    <a16:creationId xmlns:a16="http://schemas.microsoft.com/office/drawing/2014/main" id="{A135BE48-CF67-4DED-AB26-E8DF7A95A754}"/>
                  </a:ext>
                </a:extLst>
              </p:cNvPr>
              <p:cNvGrpSpPr/>
              <p:nvPr/>
            </p:nvGrpSpPr>
            <p:grpSpPr>
              <a:xfrm>
                <a:off x="5158005" y="3875284"/>
                <a:ext cx="31405" cy="27001"/>
                <a:chOff x="5158005" y="3875284"/>
                <a:chExt cx="31405" cy="27001"/>
              </a:xfrm>
            </p:grpSpPr>
            <p:sp>
              <p:nvSpPr>
                <p:cNvPr id="429" name="Google Shape;3120;p67">
                  <a:extLst>
                    <a:ext uri="{FF2B5EF4-FFF2-40B4-BE49-F238E27FC236}">
                      <a16:creationId xmlns:a16="http://schemas.microsoft.com/office/drawing/2014/main" id="{01B22A0E-3D30-470E-8D78-347298819E32}"/>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121;p67">
                  <a:extLst>
                    <a:ext uri="{FF2B5EF4-FFF2-40B4-BE49-F238E27FC236}">
                      <a16:creationId xmlns:a16="http://schemas.microsoft.com/office/drawing/2014/main" id="{91FBCF7F-58FE-4A22-A5B2-E52FF23A2E85}"/>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3122;p67">
                <a:extLst>
                  <a:ext uri="{FF2B5EF4-FFF2-40B4-BE49-F238E27FC236}">
                    <a16:creationId xmlns:a16="http://schemas.microsoft.com/office/drawing/2014/main" id="{039E8820-49A3-4505-801E-46D57C1D32C5}"/>
                  </a:ext>
                </a:extLst>
              </p:cNvPr>
              <p:cNvGrpSpPr/>
              <p:nvPr/>
            </p:nvGrpSpPr>
            <p:grpSpPr>
              <a:xfrm>
                <a:off x="5233163" y="3764545"/>
                <a:ext cx="31499" cy="26898"/>
                <a:chOff x="5233163" y="3764545"/>
                <a:chExt cx="31499" cy="26898"/>
              </a:xfrm>
            </p:grpSpPr>
            <p:sp>
              <p:nvSpPr>
                <p:cNvPr id="427" name="Google Shape;3123;p67">
                  <a:extLst>
                    <a:ext uri="{FF2B5EF4-FFF2-40B4-BE49-F238E27FC236}">
                      <a16:creationId xmlns:a16="http://schemas.microsoft.com/office/drawing/2014/main" id="{B8AF69E0-D58B-4813-B20F-677AC76ABDD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124;p67">
                  <a:extLst>
                    <a:ext uri="{FF2B5EF4-FFF2-40B4-BE49-F238E27FC236}">
                      <a16:creationId xmlns:a16="http://schemas.microsoft.com/office/drawing/2014/main" id="{56D5AB9E-0064-4D90-887E-730BC8F75D66}"/>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3125;p67">
                <a:extLst>
                  <a:ext uri="{FF2B5EF4-FFF2-40B4-BE49-F238E27FC236}">
                    <a16:creationId xmlns:a16="http://schemas.microsoft.com/office/drawing/2014/main" id="{1D9694E7-020C-4BC8-8310-DCFB29DCF286}"/>
                  </a:ext>
                </a:extLst>
              </p:cNvPr>
              <p:cNvGrpSpPr/>
              <p:nvPr/>
            </p:nvGrpSpPr>
            <p:grpSpPr>
              <a:xfrm>
                <a:off x="5276168" y="3805545"/>
                <a:ext cx="31499" cy="26906"/>
                <a:chOff x="5276168" y="3805545"/>
                <a:chExt cx="31499" cy="26906"/>
              </a:xfrm>
            </p:grpSpPr>
            <p:sp>
              <p:nvSpPr>
                <p:cNvPr id="425" name="Google Shape;3126;p67">
                  <a:extLst>
                    <a:ext uri="{FF2B5EF4-FFF2-40B4-BE49-F238E27FC236}">
                      <a16:creationId xmlns:a16="http://schemas.microsoft.com/office/drawing/2014/main" id="{42FADA26-2697-44F6-ABF8-361049D8C4C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127;p67">
                  <a:extLst>
                    <a:ext uri="{FF2B5EF4-FFF2-40B4-BE49-F238E27FC236}">
                      <a16:creationId xmlns:a16="http://schemas.microsoft.com/office/drawing/2014/main" id="{D6AE76DB-C659-4121-85AE-4D102FC5D29B}"/>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128;p67">
                <a:extLst>
                  <a:ext uri="{FF2B5EF4-FFF2-40B4-BE49-F238E27FC236}">
                    <a16:creationId xmlns:a16="http://schemas.microsoft.com/office/drawing/2014/main" id="{443BECC0-663C-4F05-A3FE-F3AE6B827947}"/>
                  </a:ext>
                </a:extLst>
              </p:cNvPr>
              <p:cNvGrpSpPr/>
              <p:nvPr/>
            </p:nvGrpSpPr>
            <p:grpSpPr>
              <a:xfrm>
                <a:off x="5294053" y="3851933"/>
                <a:ext cx="31405" cy="26945"/>
                <a:chOff x="5294053" y="3851933"/>
                <a:chExt cx="31405" cy="26945"/>
              </a:xfrm>
            </p:grpSpPr>
            <p:sp>
              <p:nvSpPr>
                <p:cNvPr id="423" name="Google Shape;3129;p67">
                  <a:extLst>
                    <a:ext uri="{FF2B5EF4-FFF2-40B4-BE49-F238E27FC236}">
                      <a16:creationId xmlns:a16="http://schemas.microsoft.com/office/drawing/2014/main" id="{CFF7BA4E-6582-42C2-A0E3-C4AD6F2CBCDC}"/>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130;p67">
                  <a:extLst>
                    <a:ext uri="{FF2B5EF4-FFF2-40B4-BE49-F238E27FC236}">
                      <a16:creationId xmlns:a16="http://schemas.microsoft.com/office/drawing/2014/main" id="{B9C3E73E-4F42-4F4B-A7E1-2E49568D43AA}"/>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131;p67">
                <a:extLst>
                  <a:ext uri="{FF2B5EF4-FFF2-40B4-BE49-F238E27FC236}">
                    <a16:creationId xmlns:a16="http://schemas.microsoft.com/office/drawing/2014/main" id="{2DEB33DF-BE3E-4464-8F3F-222269FAEA78}"/>
                  </a:ext>
                </a:extLst>
              </p:cNvPr>
              <p:cNvGrpSpPr/>
              <p:nvPr/>
            </p:nvGrpSpPr>
            <p:grpSpPr>
              <a:xfrm>
                <a:off x="5341723" y="3851902"/>
                <a:ext cx="31405" cy="26977"/>
                <a:chOff x="5341723" y="3851902"/>
                <a:chExt cx="31405" cy="26977"/>
              </a:xfrm>
            </p:grpSpPr>
            <p:sp>
              <p:nvSpPr>
                <p:cNvPr id="421" name="Google Shape;3132;p67">
                  <a:extLst>
                    <a:ext uri="{FF2B5EF4-FFF2-40B4-BE49-F238E27FC236}">
                      <a16:creationId xmlns:a16="http://schemas.microsoft.com/office/drawing/2014/main" id="{AAD9F339-E7CF-46EE-AEEF-70C19A9AF738}"/>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133;p67">
                  <a:extLst>
                    <a:ext uri="{FF2B5EF4-FFF2-40B4-BE49-F238E27FC236}">
                      <a16:creationId xmlns:a16="http://schemas.microsoft.com/office/drawing/2014/main" id="{A645893C-CDFC-4D2E-8B3D-CA2FCBE4F11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3134;p67">
                <a:extLst>
                  <a:ext uri="{FF2B5EF4-FFF2-40B4-BE49-F238E27FC236}">
                    <a16:creationId xmlns:a16="http://schemas.microsoft.com/office/drawing/2014/main" id="{54C709B3-6465-473B-A381-16250CE49AB1}"/>
                  </a:ext>
                </a:extLst>
              </p:cNvPr>
              <p:cNvGrpSpPr/>
              <p:nvPr/>
            </p:nvGrpSpPr>
            <p:grpSpPr>
              <a:xfrm>
                <a:off x="5054871" y="3507855"/>
                <a:ext cx="31405" cy="26993"/>
                <a:chOff x="5054871" y="3507855"/>
                <a:chExt cx="31405" cy="26993"/>
              </a:xfrm>
            </p:grpSpPr>
            <p:sp>
              <p:nvSpPr>
                <p:cNvPr id="419" name="Google Shape;3135;p67">
                  <a:extLst>
                    <a:ext uri="{FF2B5EF4-FFF2-40B4-BE49-F238E27FC236}">
                      <a16:creationId xmlns:a16="http://schemas.microsoft.com/office/drawing/2014/main" id="{49E09B7F-8F0D-4D11-A13C-E3567B252787}"/>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136;p67">
                  <a:extLst>
                    <a:ext uri="{FF2B5EF4-FFF2-40B4-BE49-F238E27FC236}">
                      <a16:creationId xmlns:a16="http://schemas.microsoft.com/office/drawing/2014/main" id="{81394766-A7F5-4C94-AA68-8EA07CCAEA67}"/>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137;p67">
                <a:extLst>
                  <a:ext uri="{FF2B5EF4-FFF2-40B4-BE49-F238E27FC236}">
                    <a16:creationId xmlns:a16="http://schemas.microsoft.com/office/drawing/2014/main" id="{747EE1BF-B351-49CB-B2D3-0B85DE39F9B2}"/>
                  </a:ext>
                </a:extLst>
              </p:cNvPr>
              <p:cNvGrpSpPr/>
              <p:nvPr/>
            </p:nvGrpSpPr>
            <p:grpSpPr>
              <a:xfrm>
                <a:off x="4876579" y="3675325"/>
                <a:ext cx="31405" cy="26969"/>
                <a:chOff x="4876579" y="3675325"/>
                <a:chExt cx="31405" cy="26969"/>
              </a:xfrm>
            </p:grpSpPr>
            <p:sp>
              <p:nvSpPr>
                <p:cNvPr id="417" name="Google Shape;3138;p67">
                  <a:extLst>
                    <a:ext uri="{FF2B5EF4-FFF2-40B4-BE49-F238E27FC236}">
                      <a16:creationId xmlns:a16="http://schemas.microsoft.com/office/drawing/2014/main" id="{D95A0AA8-4417-405E-A496-FD5B245D63CA}"/>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139;p67">
                  <a:extLst>
                    <a:ext uri="{FF2B5EF4-FFF2-40B4-BE49-F238E27FC236}">
                      <a16:creationId xmlns:a16="http://schemas.microsoft.com/office/drawing/2014/main" id="{7FE99A46-AF9B-45BB-9FDB-2F52B51F4C80}"/>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3140;p67">
                <a:extLst>
                  <a:ext uri="{FF2B5EF4-FFF2-40B4-BE49-F238E27FC236}">
                    <a16:creationId xmlns:a16="http://schemas.microsoft.com/office/drawing/2014/main" id="{52C0BBCA-6C2E-4C97-B47C-EF7DAFF73714}"/>
                  </a:ext>
                </a:extLst>
              </p:cNvPr>
              <p:cNvGrpSpPr/>
              <p:nvPr/>
            </p:nvGrpSpPr>
            <p:grpSpPr>
              <a:xfrm>
                <a:off x="4842233" y="3688333"/>
                <a:ext cx="31405" cy="26993"/>
                <a:chOff x="4842233" y="3688333"/>
                <a:chExt cx="31405" cy="26993"/>
              </a:xfrm>
            </p:grpSpPr>
            <p:sp>
              <p:nvSpPr>
                <p:cNvPr id="415" name="Google Shape;3141;p67">
                  <a:extLst>
                    <a:ext uri="{FF2B5EF4-FFF2-40B4-BE49-F238E27FC236}">
                      <a16:creationId xmlns:a16="http://schemas.microsoft.com/office/drawing/2014/main" id="{1BD8AFDD-7425-45C8-AAE3-18FB9AAC8172}"/>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142;p67">
                  <a:extLst>
                    <a:ext uri="{FF2B5EF4-FFF2-40B4-BE49-F238E27FC236}">
                      <a16:creationId xmlns:a16="http://schemas.microsoft.com/office/drawing/2014/main" id="{85AD2C5F-BDFD-458E-B047-9A549D367C1C}"/>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3143;p67">
                <a:extLst>
                  <a:ext uri="{FF2B5EF4-FFF2-40B4-BE49-F238E27FC236}">
                    <a16:creationId xmlns:a16="http://schemas.microsoft.com/office/drawing/2014/main" id="{9E7F9D98-B00F-4A6F-A999-2643A67F31C4}"/>
                  </a:ext>
                </a:extLst>
              </p:cNvPr>
              <p:cNvGrpSpPr/>
              <p:nvPr/>
            </p:nvGrpSpPr>
            <p:grpSpPr>
              <a:xfrm>
                <a:off x="5187876" y="3608032"/>
                <a:ext cx="31405" cy="27001"/>
                <a:chOff x="5187876" y="3608032"/>
                <a:chExt cx="31405" cy="27001"/>
              </a:xfrm>
            </p:grpSpPr>
            <p:sp>
              <p:nvSpPr>
                <p:cNvPr id="413" name="Google Shape;3144;p67">
                  <a:extLst>
                    <a:ext uri="{FF2B5EF4-FFF2-40B4-BE49-F238E27FC236}">
                      <a16:creationId xmlns:a16="http://schemas.microsoft.com/office/drawing/2014/main" id="{ABC5016B-85AF-46B3-A1BB-F8A8EAD06DFA}"/>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145;p67">
                  <a:extLst>
                    <a:ext uri="{FF2B5EF4-FFF2-40B4-BE49-F238E27FC236}">
                      <a16:creationId xmlns:a16="http://schemas.microsoft.com/office/drawing/2014/main" id="{782808EA-8BAE-42D7-8AAE-193C4FD517C5}"/>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3146;p67">
                <a:extLst>
                  <a:ext uri="{FF2B5EF4-FFF2-40B4-BE49-F238E27FC236}">
                    <a16:creationId xmlns:a16="http://schemas.microsoft.com/office/drawing/2014/main" id="{57BA8C3B-99BF-4A32-9597-5E8284BC114E}"/>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147;p67">
                <a:extLst>
                  <a:ext uri="{FF2B5EF4-FFF2-40B4-BE49-F238E27FC236}">
                    <a16:creationId xmlns:a16="http://schemas.microsoft.com/office/drawing/2014/main" id="{E2260570-85F5-4853-B3F4-114701517760}"/>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3148;p67">
                <a:extLst>
                  <a:ext uri="{FF2B5EF4-FFF2-40B4-BE49-F238E27FC236}">
                    <a16:creationId xmlns:a16="http://schemas.microsoft.com/office/drawing/2014/main" id="{FCC83DA0-DDC4-465F-90DD-369FA49C6BD1}"/>
                  </a:ext>
                </a:extLst>
              </p:cNvPr>
              <p:cNvGrpSpPr/>
              <p:nvPr/>
            </p:nvGrpSpPr>
            <p:grpSpPr>
              <a:xfrm>
                <a:off x="5269224" y="3304167"/>
                <a:ext cx="40253" cy="34402"/>
                <a:chOff x="5269224" y="3304167"/>
                <a:chExt cx="40253" cy="34402"/>
              </a:xfrm>
            </p:grpSpPr>
            <p:sp>
              <p:nvSpPr>
                <p:cNvPr id="411" name="Google Shape;3149;p67">
                  <a:extLst>
                    <a:ext uri="{FF2B5EF4-FFF2-40B4-BE49-F238E27FC236}">
                      <a16:creationId xmlns:a16="http://schemas.microsoft.com/office/drawing/2014/main" id="{A9613A1B-54C2-4FCE-B9F8-E3C0971E21B9}"/>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150;p67">
                  <a:extLst>
                    <a:ext uri="{FF2B5EF4-FFF2-40B4-BE49-F238E27FC236}">
                      <a16:creationId xmlns:a16="http://schemas.microsoft.com/office/drawing/2014/main" id="{93934E96-AD5D-4332-81AC-AB892630A69E}"/>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3151;p67">
                <a:extLst>
                  <a:ext uri="{FF2B5EF4-FFF2-40B4-BE49-F238E27FC236}">
                    <a16:creationId xmlns:a16="http://schemas.microsoft.com/office/drawing/2014/main" id="{E2D4BFFD-CCDF-4B98-A468-EDF4C56CADC5}"/>
                  </a:ext>
                </a:extLst>
              </p:cNvPr>
              <p:cNvGrpSpPr/>
              <p:nvPr/>
            </p:nvGrpSpPr>
            <p:grpSpPr>
              <a:xfrm>
                <a:off x="5327354" y="3476615"/>
                <a:ext cx="49864" cy="42723"/>
                <a:chOff x="5327354" y="3476615"/>
                <a:chExt cx="49864" cy="42723"/>
              </a:xfrm>
            </p:grpSpPr>
            <p:sp>
              <p:nvSpPr>
                <p:cNvPr id="409" name="Google Shape;3152;p67">
                  <a:extLst>
                    <a:ext uri="{FF2B5EF4-FFF2-40B4-BE49-F238E27FC236}">
                      <a16:creationId xmlns:a16="http://schemas.microsoft.com/office/drawing/2014/main" id="{BEB29BCD-BDFD-49A0-BD51-F7C61DD207D2}"/>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153;p67">
                  <a:extLst>
                    <a:ext uri="{FF2B5EF4-FFF2-40B4-BE49-F238E27FC236}">
                      <a16:creationId xmlns:a16="http://schemas.microsoft.com/office/drawing/2014/main" id="{7611F2EC-FFD1-430F-87D4-5DA7428BD6FC}"/>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3154;p67">
                <a:extLst>
                  <a:ext uri="{FF2B5EF4-FFF2-40B4-BE49-F238E27FC236}">
                    <a16:creationId xmlns:a16="http://schemas.microsoft.com/office/drawing/2014/main" id="{95B601BD-679E-4267-B15B-2529791B31C9}"/>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155;p67">
                <a:extLst>
                  <a:ext uri="{FF2B5EF4-FFF2-40B4-BE49-F238E27FC236}">
                    <a16:creationId xmlns:a16="http://schemas.microsoft.com/office/drawing/2014/main" id="{9B17344E-A060-491C-A8DC-AE9BDB195E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3156;p67">
                <a:extLst>
                  <a:ext uri="{FF2B5EF4-FFF2-40B4-BE49-F238E27FC236}">
                    <a16:creationId xmlns:a16="http://schemas.microsoft.com/office/drawing/2014/main" id="{83F0611A-70C6-4711-AA9B-34EEF6F7FF2D}"/>
                  </a:ext>
                </a:extLst>
              </p:cNvPr>
              <p:cNvGrpSpPr/>
              <p:nvPr/>
            </p:nvGrpSpPr>
            <p:grpSpPr>
              <a:xfrm>
                <a:off x="5341723" y="3775957"/>
                <a:ext cx="31405" cy="26898"/>
                <a:chOff x="5341723" y="3775957"/>
                <a:chExt cx="31405" cy="26898"/>
              </a:xfrm>
            </p:grpSpPr>
            <p:sp>
              <p:nvSpPr>
                <p:cNvPr id="407" name="Google Shape;3157;p67">
                  <a:extLst>
                    <a:ext uri="{FF2B5EF4-FFF2-40B4-BE49-F238E27FC236}">
                      <a16:creationId xmlns:a16="http://schemas.microsoft.com/office/drawing/2014/main" id="{2105FCC3-0936-4518-9C94-349E6D725A46}"/>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158;p67">
                  <a:extLst>
                    <a:ext uri="{FF2B5EF4-FFF2-40B4-BE49-F238E27FC236}">
                      <a16:creationId xmlns:a16="http://schemas.microsoft.com/office/drawing/2014/main" id="{6FB5A0E4-DAEB-42A5-BFF5-0B2D9C86E990}"/>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3159;p67">
                <a:extLst>
                  <a:ext uri="{FF2B5EF4-FFF2-40B4-BE49-F238E27FC236}">
                    <a16:creationId xmlns:a16="http://schemas.microsoft.com/office/drawing/2014/main" id="{4AE9B475-CF28-4825-B32A-0AAD3EB8FC1A}"/>
                  </a:ext>
                </a:extLst>
              </p:cNvPr>
              <p:cNvGrpSpPr/>
              <p:nvPr/>
            </p:nvGrpSpPr>
            <p:grpSpPr>
              <a:xfrm>
                <a:off x="5439053" y="3699274"/>
                <a:ext cx="31405" cy="26898"/>
                <a:chOff x="5439053" y="3699274"/>
                <a:chExt cx="31405" cy="26898"/>
              </a:xfrm>
            </p:grpSpPr>
            <p:sp>
              <p:nvSpPr>
                <p:cNvPr id="405" name="Google Shape;3160;p67">
                  <a:extLst>
                    <a:ext uri="{FF2B5EF4-FFF2-40B4-BE49-F238E27FC236}">
                      <a16:creationId xmlns:a16="http://schemas.microsoft.com/office/drawing/2014/main" id="{5A651DE2-9055-442B-8DF1-DE54D7D4BE7E}"/>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161;p67">
                  <a:extLst>
                    <a:ext uri="{FF2B5EF4-FFF2-40B4-BE49-F238E27FC236}">
                      <a16:creationId xmlns:a16="http://schemas.microsoft.com/office/drawing/2014/main" id="{543DDF3A-AE7B-4786-8D04-CF78695F1A4C}"/>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3162;p67">
                <a:extLst>
                  <a:ext uri="{FF2B5EF4-FFF2-40B4-BE49-F238E27FC236}">
                    <a16:creationId xmlns:a16="http://schemas.microsoft.com/office/drawing/2014/main" id="{7BA85AAD-C741-48F2-8608-EEF43D5C2B70}"/>
                  </a:ext>
                </a:extLst>
              </p:cNvPr>
              <p:cNvGrpSpPr/>
              <p:nvPr/>
            </p:nvGrpSpPr>
            <p:grpSpPr>
              <a:xfrm>
                <a:off x="5412414" y="3622307"/>
                <a:ext cx="31499" cy="26993"/>
                <a:chOff x="5412414" y="3622307"/>
                <a:chExt cx="31499" cy="26993"/>
              </a:xfrm>
            </p:grpSpPr>
            <p:sp>
              <p:nvSpPr>
                <p:cNvPr id="403" name="Google Shape;3163;p67">
                  <a:extLst>
                    <a:ext uri="{FF2B5EF4-FFF2-40B4-BE49-F238E27FC236}">
                      <a16:creationId xmlns:a16="http://schemas.microsoft.com/office/drawing/2014/main" id="{39F56172-48E7-4AE4-BE22-CE7DA8DBF671}"/>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164;p67">
                  <a:extLst>
                    <a:ext uri="{FF2B5EF4-FFF2-40B4-BE49-F238E27FC236}">
                      <a16:creationId xmlns:a16="http://schemas.microsoft.com/office/drawing/2014/main" id="{A5A3279D-81BC-4FE3-B37E-5613B7EDB9C9}"/>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3165;p67">
                <a:extLst>
                  <a:ext uri="{FF2B5EF4-FFF2-40B4-BE49-F238E27FC236}">
                    <a16:creationId xmlns:a16="http://schemas.microsoft.com/office/drawing/2014/main" id="{AC667B6B-C12B-41DF-8BE9-08D3DC9BFF9E}"/>
                  </a:ext>
                </a:extLst>
              </p:cNvPr>
              <p:cNvGrpSpPr/>
              <p:nvPr/>
            </p:nvGrpSpPr>
            <p:grpSpPr>
              <a:xfrm>
                <a:off x="5476254" y="3473949"/>
                <a:ext cx="26835" cy="26930"/>
                <a:chOff x="5476254" y="3473949"/>
                <a:chExt cx="26835" cy="26930"/>
              </a:xfrm>
            </p:grpSpPr>
            <p:sp>
              <p:nvSpPr>
                <p:cNvPr id="401" name="Google Shape;3166;p67">
                  <a:extLst>
                    <a:ext uri="{FF2B5EF4-FFF2-40B4-BE49-F238E27FC236}">
                      <a16:creationId xmlns:a16="http://schemas.microsoft.com/office/drawing/2014/main" id="{603CFD3F-48F0-4FB2-98D4-7E684339C290}"/>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167;p67">
                  <a:extLst>
                    <a:ext uri="{FF2B5EF4-FFF2-40B4-BE49-F238E27FC236}">
                      <a16:creationId xmlns:a16="http://schemas.microsoft.com/office/drawing/2014/main" id="{87CE4BCD-C626-4A2E-9D34-75F6C4F22AB0}"/>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3168;p67">
                <a:extLst>
                  <a:ext uri="{FF2B5EF4-FFF2-40B4-BE49-F238E27FC236}">
                    <a16:creationId xmlns:a16="http://schemas.microsoft.com/office/drawing/2014/main" id="{27732CF7-DF42-4D9E-AFB4-8EC441673779}"/>
                  </a:ext>
                </a:extLst>
              </p:cNvPr>
              <p:cNvGrpSpPr/>
              <p:nvPr/>
            </p:nvGrpSpPr>
            <p:grpSpPr>
              <a:xfrm>
                <a:off x="5564547" y="3481594"/>
                <a:ext cx="31397" cy="26898"/>
                <a:chOff x="5564547" y="3481594"/>
                <a:chExt cx="31397" cy="26898"/>
              </a:xfrm>
            </p:grpSpPr>
            <p:sp>
              <p:nvSpPr>
                <p:cNvPr id="399" name="Google Shape;3169;p67">
                  <a:extLst>
                    <a:ext uri="{FF2B5EF4-FFF2-40B4-BE49-F238E27FC236}">
                      <a16:creationId xmlns:a16="http://schemas.microsoft.com/office/drawing/2014/main" id="{F06DC7F3-FDEA-4F8D-8E17-D7EEF9FE177F}"/>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170;p67">
                  <a:extLst>
                    <a:ext uri="{FF2B5EF4-FFF2-40B4-BE49-F238E27FC236}">
                      <a16:creationId xmlns:a16="http://schemas.microsoft.com/office/drawing/2014/main" id="{DFB38B4B-22CC-4AD3-BB7F-5A2A7C43BC51}"/>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3171;p67">
                <a:extLst>
                  <a:ext uri="{FF2B5EF4-FFF2-40B4-BE49-F238E27FC236}">
                    <a16:creationId xmlns:a16="http://schemas.microsoft.com/office/drawing/2014/main" id="{14B50043-C63B-4086-AB09-D93C8751BB81}"/>
                  </a:ext>
                </a:extLst>
              </p:cNvPr>
              <p:cNvGrpSpPr/>
              <p:nvPr/>
            </p:nvGrpSpPr>
            <p:grpSpPr>
              <a:xfrm>
                <a:off x="5534101" y="3470174"/>
                <a:ext cx="31397" cy="26906"/>
                <a:chOff x="5534101" y="3470174"/>
                <a:chExt cx="31397" cy="26906"/>
              </a:xfrm>
            </p:grpSpPr>
            <p:sp>
              <p:nvSpPr>
                <p:cNvPr id="397" name="Google Shape;3172;p67">
                  <a:extLst>
                    <a:ext uri="{FF2B5EF4-FFF2-40B4-BE49-F238E27FC236}">
                      <a16:creationId xmlns:a16="http://schemas.microsoft.com/office/drawing/2014/main" id="{EA1F2264-318C-4732-A569-16F1B1ADF723}"/>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173;p67">
                  <a:extLst>
                    <a:ext uri="{FF2B5EF4-FFF2-40B4-BE49-F238E27FC236}">
                      <a16:creationId xmlns:a16="http://schemas.microsoft.com/office/drawing/2014/main" id="{266B280D-0F6D-4CC5-BB9F-099B3C9A37F7}"/>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3174;p67">
                <a:extLst>
                  <a:ext uri="{FF2B5EF4-FFF2-40B4-BE49-F238E27FC236}">
                    <a16:creationId xmlns:a16="http://schemas.microsoft.com/office/drawing/2014/main" id="{03FB4E30-FEAC-4C65-84E9-401A7DC29F9C}"/>
                  </a:ext>
                </a:extLst>
              </p:cNvPr>
              <p:cNvGrpSpPr/>
              <p:nvPr/>
            </p:nvGrpSpPr>
            <p:grpSpPr>
              <a:xfrm>
                <a:off x="5610879" y="3314486"/>
                <a:ext cx="31499" cy="26938"/>
                <a:chOff x="5610879" y="3314486"/>
                <a:chExt cx="31499" cy="26938"/>
              </a:xfrm>
            </p:grpSpPr>
            <p:sp>
              <p:nvSpPr>
                <p:cNvPr id="395" name="Google Shape;3175;p67">
                  <a:extLst>
                    <a:ext uri="{FF2B5EF4-FFF2-40B4-BE49-F238E27FC236}">
                      <a16:creationId xmlns:a16="http://schemas.microsoft.com/office/drawing/2014/main" id="{B7ED1D6F-AADE-4CDD-A9AF-6CC1376BD781}"/>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176;p67">
                  <a:extLst>
                    <a:ext uri="{FF2B5EF4-FFF2-40B4-BE49-F238E27FC236}">
                      <a16:creationId xmlns:a16="http://schemas.microsoft.com/office/drawing/2014/main" id="{D65FF5DE-E870-4861-ADAA-8798C950AADB}"/>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3177;p67">
                <a:extLst>
                  <a:ext uri="{FF2B5EF4-FFF2-40B4-BE49-F238E27FC236}">
                    <a16:creationId xmlns:a16="http://schemas.microsoft.com/office/drawing/2014/main" id="{EBD17D7F-01E3-4802-B01A-3D4F2143DC74}"/>
                  </a:ext>
                </a:extLst>
              </p:cNvPr>
              <p:cNvGrpSpPr/>
              <p:nvPr/>
            </p:nvGrpSpPr>
            <p:grpSpPr>
              <a:xfrm>
                <a:off x="4834525" y="3501382"/>
                <a:ext cx="31499" cy="26898"/>
                <a:chOff x="4834525" y="3501382"/>
                <a:chExt cx="31499" cy="26898"/>
              </a:xfrm>
            </p:grpSpPr>
            <p:sp>
              <p:nvSpPr>
                <p:cNvPr id="393" name="Google Shape;3178;p67">
                  <a:extLst>
                    <a:ext uri="{FF2B5EF4-FFF2-40B4-BE49-F238E27FC236}">
                      <a16:creationId xmlns:a16="http://schemas.microsoft.com/office/drawing/2014/main" id="{45C06B5A-51F2-4F96-A45A-CD614AF56D37}"/>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179;p67">
                  <a:extLst>
                    <a:ext uri="{FF2B5EF4-FFF2-40B4-BE49-F238E27FC236}">
                      <a16:creationId xmlns:a16="http://schemas.microsoft.com/office/drawing/2014/main" id="{E58754F7-D9B6-4619-96C8-E8B49486E780}"/>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3180;p67">
                <a:extLst>
                  <a:ext uri="{FF2B5EF4-FFF2-40B4-BE49-F238E27FC236}">
                    <a16:creationId xmlns:a16="http://schemas.microsoft.com/office/drawing/2014/main" id="{5C1976C7-8247-4D32-A6F8-E605987779AD}"/>
                  </a:ext>
                </a:extLst>
              </p:cNvPr>
              <p:cNvGrpSpPr/>
              <p:nvPr/>
            </p:nvGrpSpPr>
            <p:grpSpPr>
              <a:xfrm>
                <a:off x="4898460" y="3580158"/>
                <a:ext cx="31405" cy="26898"/>
                <a:chOff x="4898460" y="3580158"/>
                <a:chExt cx="31405" cy="26898"/>
              </a:xfrm>
            </p:grpSpPr>
            <p:sp>
              <p:nvSpPr>
                <p:cNvPr id="391" name="Google Shape;3181;p67">
                  <a:extLst>
                    <a:ext uri="{FF2B5EF4-FFF2-40B4-BE49-F238E27FC236}">
                      <a16:creationId xmlns:a16="http://schemas.microsoft.com/office/drawing/2014/main" id="{0BA88886-065D-43D8-B990-0770F13FA52D}"/>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182;p67">
                  <a:extLst>
                    <a:ext uri="{FF2B5EF4-FFF2-40B4-BE49-F238E27FC236}">
                      <a16:creationId xmlns:a16="http://schemas.microsoft.com/office/drawing/2014/main" id="{6552D960-9198-45D9-B249-9DE1F7D4E997}"/>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3183;p67">
                <a:extLst>
                  <a:ext uri="{FF2B5EF4-FFF2-40B4-BE49-F238E27FC236}">
                    <a16:creationId xmlns:a16="http://schemas.microsoft.com/office/drawing/2014/main" id="{3D43E951-8CC8-41E2-9FFF-E05223AE646C}"/>
                  </a:ext>
                </a:extLst>
              </p:cNvPr>
              <p:cNvGrpSpPr/>
              <p:nvPr/>
            </p:nvGrpSpPr>
            <p:grpSpPr>
              <a:xfrm>
                <a:off x="4882667" y="3608032"/>
                <a:ext cx="31499" cy="27001"/>
                <a:chOff x="4882667" y="3608032"/>
                <a:chExt cx="31499" cy="27001"/>
              </a:xfrm>
            </p:grpSpPr>
            <p:sp>
              <p:nvSpPr>
                <p:cNvPr id="389" name="Google Shape;3184;p67">
                  <a:extLst>
                    <a:ext uri="{FF2B5EF4-FFF2-40B4-BE49-F238E27FC236}">
                      <a16:creationId xmlns:a16="http://schemas.microsoft.com/office/drawing/2014/main" id="{40500A01-B065-404F-A887-7C58F688CDEE}"/>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185;p67">
                  <a:extLst>
                    <a:ext uri="{FF2B5EF4-FFF2-40B4-BE49-F238E27FC236}">
                      <a16:creationId xmlns:a16="http://schemas.microsoft.com/office/drawing/2014/main" id="{D5D88B58-0197-4072-BB11-8BE5212861F6}"/>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3186;p67">
                <a:extLst>
                  <a:ext uri="{FF2B5EF4-FFF2-40B4-BE49-F238E27FC236}">
                    <a16:creationId xmlns:a16="http://schemas.microsoft.com/office/drawing/2014/main" id="{9AA6DEC6-1DF5-41FD-A7E5-EE400FBFE9A7}"/>
                  </a:ext>
                </a:extLst>
              </p:cNvPr>
              <p:cNvGrpSpPr/>
              <p:nvPr/>
            </p:nvGrpSpPr>
            <p:grpSpPr>
              <a:xfrm>
                <a:off x="4843373" y="3631407"/>
                <a:ext cx="16273" cy="16186"/>
                <a:chOff x="4843373" y="3631407"/>
                <a:chExt cx="16273" cy="16186"/>
              </a:xfrm>
            </p:grpSpPr>
            <p:sp>
              <p:nvSpPr>
                <p:cNvPr id="387" name="Google Shape;3187;p67">
                  <a:extLst>
                    <a:ext uri="{FF2B5EF4-FFF2-40B4-BE49-F238E27FC236}">
                      <a16:creationId xmlns:a16="http://schemas.microsoft.com/office/drawing/2014/main" id="{56FF002E-C962-4535-8759-0DDB2782F06E}"/>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188;p67">
                  <a:extLst>
                    <a:ext uri="{FF2B5EF4-FFF2-40B4-BE49-F238E27FC236}">
                      <a16:creationId xmlns:a16="http://schemas.microsoft.com/office/drawing/2014/main" id="{0936B826-9DA8-4585-988E-79EC5FFC2EFE}"/>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3189;p67">
                <a:extLst>
                  <a:ext uri="{FF2B5EF4-FFF2-40B4-BE49-F238E27FC236}">
                    <a16:creationId xmlns:a16="http://schemas.microsoft.com/office/drawing/2014/main" id="{1C80436F-C38D-47F1-8FE4-8A48558EDACC}"/>
                  </a:ext>
                </a:extLst>
              </p:cNvPr>
              <p:cNvGrpSpPr/>
              <p:nvPr/>
            </p:nvGrpSpPr>
            <p:grpSpPr>
              <a:xfrm>
                <a:off x="4727773" y="3591578"/>
                <a:ext cx="31499" cy="26898"/>
                <a:chOff x="4727773" y="3591578"/>
                <a:chExt cx="31499" cy="26898"/>
              </a:xfrm>
            </p:grpSpPr>
            <p:sp>
              <p:nvSpPr>
                <p:cNvPr id="385" name="Google Shape;3190;p67">
                  <a:extLst>
                    <a:ext uri="{FF2B5EF4-FFF2-40B4-BE49-F238E27FC236}">
                      <a16:creationId xmlns:a16="http://schemas.microsoft.com/office/drawing/2014/main" id="{B6E94153-FF49-4082-8367-AF3F5FE80705}"/>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191;p67">
                  <a:extLst>
                    <a:ext uri="{FF2B5EF4-FFF2-40B4-BE49-F238E27FC236}">
                      <a16:creationId xmlns:a16="http://schemas.microsoft.com/office/drawing/2014/main" id="{56EA6329-ED09-4426-A204-F9343261F7DF}"/>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192;p67">
                <a:extLst>
                  <a:ext uri="{FF2B5EF4-FFF2-40B4-BE49-F238E27FC236}">
                    <a16:creationId xmlns:a16="http://schemas.microsoft.com/office/drawing/2014/main" id="{9BE723C2-ED4C-44AC-891B-8D0088ACABCD}"/>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93;p67">
                <a:extLst>
                  <a:ext uri="{FF2B5EF4-FFF2-40B4-BE49-F238E27FC236}">
                    <a16:creationId xmlns:a16="http://schemas.microsoft.com/office/drawing/2014/main" id="{43AC1BC9-F23C-406C-985E-6590C9BDDCB7}"/>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194;p67">
                <a:extLst>
                  <a:ext uri="{FF2B5EF4-FFF2-40B4-BE49-F238E27FC236}">
                    <a16:creationId xmlns:a16="http://schemas.microsoft.com/office/drawing/2014/main" id="{2E999D4E-1C5D-4A40-9432-BBCF6955C4EE}"/>
                  </a:ext>
                </a:extLst>
              </p:cNvPr>
              <p:cNvGrpSpPr/>
              <p:nvPr/>
            </p:nvGrpSpPr>
            <p:grpSpPr>
              <a:xfrm>
                <a:off x="4609421" y="3577398"/>
                <a:ext cx="31499" cy="27001"/>
                <a:chOff x="4609421" y="3577398"/>
                <a:chExt cx="31499" cy="27001"/>
              </a:xfrm>
            </p:grpSpPr>
            <p:sp>
              <p:nvSpPr>
                <p:cNvPr id="383" name="Google Shape;3195;p67">
                  <a:extLst>
                    <a:ext uri="{FF2B5EF4-FFF2-40B4-BE49-F238E27FC236}">
                      <a16:creationId xmlns:a16="http://schemas.microsoft.com/office/drawing/2014/main" id="{A673ED72-7BF7-4BE0-B97C-D6050F7B6AB4}"/>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196;p67">
                  <a:extLst>
                    <a:ext uri="{FF2B5EF4-FFF2-40B4-BE49-F238E27FC236}">
                      <a16:creationId xmlns:a16="http://schemas.microsoft.com/office/drawing/2014/main" id="{A8FCF9EC-7876-4B72-9A15-5250108CBE55}"/>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197;p67">
                <a:extLst>
                  <a:ext uri="{FF2B5EF4-FFF2-40B4-BE49-F238E27FC236}">
                    <a16:creationId xmlns:a16="http://schemas.microsoft.com/office/drawing/2014/main" id="{0592820D-42C8-4113-A13D-6ED5CCC52154}"/>
                  </a:ext>
                </a:extLst>
              </p:cNvPr>
              <p:cNvGrpSpPr/>
              <p:nvPr/>
            </p:nvGrpSpPr>
            <p:grpSpPr>
              <a:xfrm>
                <a:off x="4649289" y="3577398"/>
                <a:ext cx="31499" cy="27001"/>
                <a:chOff x="4649289" y="3577398"/>
                <a:chExt cx="31499" cy="27001"/>
              </a:xfrm>
            </p:grpSpPr>
            <p:sp>
              <p:nvSpPr>
                <p:cNvPr id="381" name="Google Shape;3198;p67">
                  <a:extLst>
                    <a:ext uri="{FF2B5EF4-FFF2-40B4-BE49-F238E27FC236}">
                      <a16:creationId xmlns:a16="http://schemas.microsoft.com/office/drawing/2014/main" id="{A672E6F9-13F5-450C-8D21-0FDBA59E7A43}"/>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199;p67">
                  <a:extLst>
                    <a:ext uri="{FF2B5EF4-FFF2-40B4-BE49-F238E27FC236}">
                      <a16:creationId xmlns:a16="http://schemas.microsoft.com/office/drawing/2014/main" id="{3E915EA5-CD3B-4B9A-A083-7B73EB904BDB}"/>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200;p67">
                <a:extLst>
                  <a:ext uri="{FF2B5EF4-FFF2-40B4-BE49-F238E27FC236}">
                    <a16:creationId xmlns:a16="http://schemas.microsoft.com/office/drawing/2014/main" id="{A5568C14-FA6F-4235-93A5-9B84C9B32247}"/>
                  </a:ext>
                </a:extLst>
              </p:cNvPr>
              <p:cNvGrpSpPr/>
              <p:nvPr/>
            </p:nvGrpSpPr>
            <p:grpSpPr>
              <a:xfrm>
                <a:off x="4605614" y="3639523"/>
                <a:ext cx="31499" cy="26906"/>
                <a:chOff x="4605614" y="3639523"/>
                <a:chExt cx="31499" cy="26906"/>
              </a:xfrm>
            </p:grpSpPr>
            <p:sp>
              <p:nvSpPr>
                <p:cNvPr id="379" name="Google Shape;3201;p67">
                  <a:extLst>
                    <a:ext uri="{FF2B5EF4-FFF2-40B4-BE49-F238E27FC236}">
                      <a16:creationId xmlns:a16="http://schemas.microsoft.com/office/drawing/2014/main" id="{E7B837E3-4747-4B1E-BA13-552CC6D6678E}"/>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202;p67">
                  <a:extLst>
                    <a:ext uri="{FF2B5EF4-FFF2-40B4-BE49-F238E27FC236}">
                      <a16:creationId xmlns:a16="http://schemas.microsoft.com/office/drawing/2014/main" id="{D5A4FD3C-9711-48F2-9B4D-58B3DBDA5137}"/>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203;p67">
                <a:extLst>
                  <a:ext uri="{FF2B5EF4-FFF2-40B4-BE49-F238E27FC236}">
                    <a16:creationId xmlns:a16="http://schemas.microsoft.com/office/drawing/2014/main" id="{48DDEFC1-07E7-487E-B67F-FA03F66CCA03}"/>
                  </a:ext>
                </a:extLst>
              </p:cNvPr>
              <p:cNvGrpSpPr/>
              <p:nvPr/>
            </p:nvGrpSpPr>
            <p:grpSpPr>
              <a:xfrm>
                <a:off x="4785149" y="3618846"/>
                <a:ext cx="26930" cy="26843"/>
                <a:chOff x="4785149" y="3618846"/>
                <a:chExt cx="26930" cy="26843"/>
              </a:xfrm>
            </p:grpSpPr>
            <p:sp>
              <p:nvSpPr>
                <p:cNvPr id="377" name="Google Shape;3204;p67">
                  <a:extLst>
                    <a:ext uri="{FF2B5EF4-FFF2-40B4-BE49-F238E27FC236}">
                      <a16:creationId xmlns:a16="http://schemas.microsoft.com/office/drawing/2014/main" id="{E08A5072-83A6-4CB1-898A-3451337BC264}"/>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205;p67">
                  <a:extLst>
                    <a:ext uri="{FF2B5EF4-FFF2-40B4-BE49-F238E27FC236}">
                      <a16:creationId xmlns:a16="http://schemas.microsoft.com/office/drawing/2014/main" id="{F3E43950-E839-4157-BE91-A7F356CFD80E}"/>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206;p67">
                <a:extLst>
                  <a:ext uri="{FF2B5EF4-FFF2-40B4-BE49-F238E27FC236}">
                    <a16:creationId xmlns:a16="http://schemas.microsoft.com/office/drawing/2014/main" id="{DFAE6108-8057-4381-AF1D-E3CD1558EC53}"/>
                  </a:ext>
                </a:extLst>
              </p:cNvPr>
              <p:cNvGrpSpPr/>
              <p:nvPr/>
            </p:nvGrpSpPr>
            <p:grpSpPr>
              <a:xfrm>
                <a:off x="4810167" y="3601567"/>
                <a:ext cx="31405" cy="26898"/>
                <a:chOff x="4810167" y="3601567"/>
                <a:chExt cx="31405" cy="26898"/>
              </a:xfrm>
            </p:grpSpPr>
            <p:sp>
              <p:nvSpPr>
                <p:cNvPr id="375" name="Google Shape;3207;p67">
                  <a:extLst>
                    <a:ext uri="{FF2B5EF4-FFF2-40B4-BE49-F238E27FC236}">
                      <a16:creationId xmlns:a16="http://schemas.microsoft.com/office/drawing/2014/main" id="{CD6A9253-7BE9-4238-9E20-6682AB6ED2B2}"/>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208;p67">
                  <a:extLst>
                    <a:ext uri="{FF2B5EF4-FFF2-40B4-BE49-F238E27FC236}">
                      <a16:creationId xmlns:a16="http://schemas.microsoft.com/office/drawing/2014/main" id="{957AB462-4890-4E6A-9546-922C51B0E6D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209;p67">
                <a:extLst>
                  <a:ext uri="{FF2B5EF4-FFF2-40B4-BE49-F238E27FC236}">
                    <a16:creationId xmlns:a16="http://schemas.microsoft.com/office/drawing/2014/main" id="{7C572408-F816-4E9E-BA48-9CD9359A1B3C}"/>
                  </a:ext>
                </a:extLst>
              </p:cNvPr>
              <p:cNvGrpSpPr/>
              <p:nvPr/>
            </p:nvGrpSpPr>
            <p:grpSpPr>
              <a:xfrm>
                <a:off x="4831002" y="3373230"/>
                <a:ext cx="31405" cy="26898"/>
                <a:chOff x="4831002" y="3373230"/>
                <a:chExt cx="31405" cy="26898"/>
              </a:xfrm>
            </p:grpSpPr>
            <p:sp>
              <p:nvSpPr>
                <p:cNvPr id="373" name="Google Shape;3210;p67">
                  <a:extLst>
                    <a:ext uri="{FF2B5EF4-FFF2-40B4-BE49-F238E27FC236}">
                      <a16:creationId xmlns:a16="http://schemas.microsoft.com/office/drawing/2014/main" id="{E142D650-DBC0-4722-8A67-8F7AA78763A2}"/>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211;p67">
                  <a:extLst>
                    <a:ext uri="{FF2B5EF4-FFF2-40B4-BE49-F238E27FC236}">
                      <a16:creationId xmlns:a16="http://schemas.microsoft.com/office/drawing/2014/main" id="{E85AEF83-CDD6-4FCD-ABA4-58046CFAEDAA}"/>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212;p67">
                <a:extLst>
                  <a:ext uri="{FF2B5EF4-FFF2-40B4-BE49-F238E27FC236}">
                    <a16:creationId xmlns:a16="http://schemas.microsoft.com/office/drawing/2014/main" id="{AB04C975-4A0D-4C49-9D97-7D1205F9B40E}"/>
                  </a:ext>
                </a:extLst>
              </p:cNvPr>
              <p:cNvGrpSpPr/>
              <p:nvPr/>
            </p:nvGrpSpPr>
            <p:grpSpPr>
              <a:xfrm>
                <a:off x="4719311" y="3355054"/>
                <a:ext cx="31499" cy="27001"/>
                <a:chOff x="4719311" y="3355054"/>
                <a:chExt cx="31499" cy="27001"/>
              </a:xfrm>
            </p:grpSpPr>
            <p:sp>
              <p:nvSpPr>
                <p:cNvPr id="371" name="Google Shape;3213;p67">
                  <a:extLst>
                    <a:ext uri="{FF2B5EF4-FFF2-40B4-BE49-F238E27FC236}">
                      <a16:creationId xmlns:a16="http://schemas.microsoft.com/office/drawing/2014/main" id="{881A3C9F-D5CD-478E-A040-D7A5689FA82D}"/>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214;p67">
                  <a:extLst>
                    <a:ext uri="{FF2B5EF4-FFF2-40B4-BE49-F238E27FC236}">
                      <a16:creationId xmlns:a16="http://schemas.microsoft.com/office/drawing/2014/main" id="{9D3C83A6-AD4A-4C0F-8BE8-8F0CA57B5FC3}"/>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215;p67">
                <a:extLst>
                  <a:ext uri="{FF2B5EF4-FFF2-40B4-BE49-F238E27FC236}">
                    <a16:creationId xmlns:a16="http://schemas.microsoft.com/office/drawing/2014/main" id="{CC19CEF0-EC5B-4DB4-A90C-2C5B19C74E36}"/>
                  </a:ext>
                </a:extLst>
              </p:cNvPr>
              <p:cNvGrpSpPr/>
              <p:nvPr/>
            </p:nvGrpSpPr>
            <p:grpSpPr>
              <a:xfrm>
                <a:off x="4798755" y="3450260"/>
                <a:ext cx="26930" cy="26930"/>
                <a:chOff x="4798755" y="3450260"/>
                <a:chExt cx="26930" cy="26930"/>
              </a:xfrm>
            </p:grpSpPr>
            <p:sp>
              <p:nvSpPr>
                <p:cNvPr id="369" name="Google Shape;3216;p67">
                  <a:extLst>
                    <a:ext uri="{FF2B5EF4-FFF2-40B4-BE49-F238E27FC236}">
                      <a16:creationId xmlns:a16="http://schemas.microsoft.com/office/drawing/2014/main" id="{03BAC234-8ED2-4D95-8644-6D80C86FDCB2}"/>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217;p67">
                  <a:extLst>
                    <a:ext uri="{FF2B5EF4-FFF2-40B4-BE49-F238E27FC236}">
                      <a16:creationId xmlns:a16="http://schemas.microsoft.com/office/drawing/2014/main" id="{74F96022-CC9B-4ACC-8266-B25AF32B426C}"/>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218;p67">
                <a:extLst>
                  <a:ext uri="{FF2B5EF4-FFF2-40B4-BE49-F238E27FC236}">
                    <a16:creationId xmlns:a16="http://schemas.microsoft.com/office/drawing/2014/main" id="{416533F6-209E-4E62-8C9A-EC47AA9A8AFF}"/>
                  </a:ext>
                </a:extLst>
              </p:cNvPr>
              <p:cNvGrpSpPr/>
              <p:nvPr/>
            </p:nvGrpSpPr>
            <p:grpSpPr>
              <a:xfrm>
                <a:off x="4645576" y="3467555"/>
                <a:ext cx="31405" cy="26953"/>
                <a:chOff x="4645576" y="3467555"/>
                <a:chExt cx="31405" cy="26953"/>
              </a:xfrm>
            </p:grpSpPr>
            <p:sp>
              <p:nvSpPr>
                <p:cNvPr id="367" name="Google Shape;3219;p67">
                  <a:extLst>
                    <a:ext uri="{FF2B5EF4-FFF2-40B4-BE49-F238E27FC236}">
                      <a16:creationId xmlns:a16="http://schemas.microsoft.com/office/drawing/2014/main" id="{021FA8E8-A189-4021-AABF-A1F406C02BB1}"/>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220;p67">
                  <a:extLst>
                    <a:ext uri="{FF2B5EF4-FFF2-40B4-BE49-F238E27FC236}">
                      <a16:creationId xmlns:a16="http://schemas.microsoft.com/office/drawing/2014/main" id="{1E59BD44-36C8-4665-AF74-8E66F479017D}"/>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221;p67">
                <a:extLst>
                  <a:ext uri="{FF2B5EF4-FFF2-40B4-BE49-F238E27FC236}">
                    <a16:creationId xmlns:a16="http://schemas.microsoft.com/office/drawing/2014/main" id="{EC894323-E86A-4AE0-B9E2-3736B1971B35}"/>
                  </a:ext>
                </a:extLst>
              </p:cNvPr>
              <p:cNvGrpSpPr/>
              <p:nvPr/>
            </p:nvGrpSpPr>
            <p:grpSpPr>
              <a:xfrm>
                <a:off x="4687631" y="3583965"/>
                <a:ext cx="31499" cy="26898"/>
                <a:chOff x="4687631" y="3583965"/>
                <a:chExt cx="31499" cy="26898"/>
              </a:xfrm>
            </p:grpSpPr>
            <p:sp>
              <p:nvSpPr>
                <p:cNvPr id="365" name="Google Shape;3222;p67">
                  <a:extLst>
                    <a:ext uri="{FF2B5EF4-FFF2-40B4-BE49-F238E27FC236}">
                      <a16:creationId xmlns:a16="http://schemas.microsoft.com/office/drawing/2014/main" id="{194F15CA-DDC5-4534-B620-36070296DA42}"/>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223;p67">
                  <a:extLst>
                    <a:ext uri="{FF2B5EF4-FFF2-40B4-BE49-F238E27FC236}">
                      <a16:creationId xmlns:a16="http://schemas.microsoft.com/office/drawing/2014/main" id="{7EDA18E7-46FE-41CF-A627-224A0EEC400B}"/>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224;p67">
                <a:extLst>
                  <a:ext uri="{FF2B5EF4-FFF2-40B4-BE49-F238E27FC236}">
                    <a16:creationId xmlns:a16="http://schemas.microsoft.com/office/drawing/2014/main" id="{5E4BD557-39D3-4213-AF52-223549510986}"/>
                  </a:ext>
                </a:extLst>
              </p:cNvPr>
              <p:cNvGrpSpPr/>
              <p:nvPr/>
            </p:nvGrpSpPr>
            <p:grpSpPr>
              <a:xfrm>
                <a:off x="4719311" y="3471314"/>
                <a:ext cx="31499" cy="27001"/>
                <a:chOff x="4719311" y="3471314"/>
                <a:chExt cx="31499" cy="27001"/>
              </a:xfrm>
            </p:grpSpPr>
            <p:sp>
              <p:nvSpPr>
                <p:cNvPr id="363" name="Google Shape;3225;p67">
                  <a:extLst>
                    <a:ext uri="{FF2B5EF4-FFF2-40B4-BE49-F238E27FC236}">
                      <a16:creationId xmlns:a16="http://schemas.microsoft.com/office/drawing/2014/main" id="{8040A753-05F1-42BD-9EEA-B46F15596DA5}"/>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226;p67">
                  <a:extLst>
                    <a:ext uri="{FF2B5EF4-FFF2-40B4-BE49-F238E27FC236}">
                      <a16:creationId xmlns:a16="http://schemas.microsoft.com/office/drawing/2014/main" id="{2B71371E-8FDF-40B4-882E-CF3CBF5D95D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227;p67">
                <a:extLst>
                  <a:ext uri="{FF2B5EF4-FFF2-40B4-BE49-F238E27FC236}">
                    <a16:creationId xmlns:a16="http://schemas.microsoft.com/office/drawing/2014/main" id="{6F2C4079-564E-4407-9471-4DBBB9BA17D9}"/>
                  </a:ext>
                </a:extLst>
              </p:cNvPr>
              <p:cNvGrpSpPr/>
              <p:nvPr/>
            </p:nvGrpSpPr>
            <p:grpSpPr>
              <a:xfrm>
                <a:off x="4719311" y="3434404"/>
                <a:ext cx="31499" cy="26898"/>
                <a:chOff x="4719311" y="3434404"/>
                <a:chExt cx="31499" cy="26898"/>
              </a:xfrm>
            </p:grpSpPr>
            <p:sp>
              <p:nvSpPr>
                <p:cNvPr id="361" name="Google Shape;3228;p67">
                  <a:extLst>
                    <a:ext uri="{FF2B5EF4-FFF2-40B4-BE49-F238E27FC236}">
                      <a16:creationId xmlns:a16="http://schemas.microsoft.com/office/drawing/2014/main" id="{6367DC08-5010-4E26-9720-781E61485DD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229;p67">
                  <a:extLst>
                    <a:ext uri="{FF2B5EF4-FFF2-40B4-BE49-F238E27FC236}">
                      <a16:creationId xmlns:a16="http://schemas.microsoft.com/office/drawing/2014/main" id="{64A5927B-EE80-46A1-AF4E-97E22F55FC6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230;p67">
                <a:extLst>
                  <a:ext uri="{FF2B5EF4-FFF2-40B4-BE49-F238E27FC236}">
                    <a16:creationId xmlns:a16="http://schemas.microsoft.com/office/drawing/2014/main" id="{6B5D1E62-A944-4DF5-87D5-1B852FB93C58}"/>
                  </a:ext>
                </a:extLst>
              </p:cNvPr>
              <p:cNvGrpSpPr/>
              <p:nvPr/>
            </p:nvGrpSpPr>
            <p:grpSpPr>
              <a:xfrm>
                <a:off x="4768876" y="3401772"/>
                <a:ext cx="31499" cy="26898"/>
                <a:chOff x="4768876" y="3401772"/>
                <a:chExt cx="31499" cy="26898"/>
              </a:xfrm>
            </p:grpSpPr>
            <p:sp>
              <p:nvSpPr>
                <p:cNvPr id="359" name="Google Shape;3231;p67">
                  <a:extLst>
                    <a:ext uri="{FF2B5EF4-FFF2-40B4-BE49-F238E27FC236}">
                      <a16:creationId xmlns:a16="http://schemas.microsoft.com/office/drawing/2014/main" id="{CF793E9C-8CFE-444E-BA6E-08CD6B26E85D}"/>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232;p67">
                  <a:extLst>
                    <a:ext uri="{FF2B5EF4-FFF2-40B4-BE49-F238E27FC236}">
                      <a16:creationId xmlns:a16="http://schemas.microsoft.com/office/drawing/2014/main" id="{004E366D-E751-4E65-8F8A-0BA240E564C4}"/>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233;p67">
                <a:extLst>
                  <a:ext uri="{FF2B5EF4-FFF2-40B4-BE49-F238E27FC236}">
                    <a16:creationId xmlns:a16="http://schemas.microsoft.com/office/drawing/2014/main" id="{56B48BFB-9DF4-4570-A41C-2696BD460E3E}"/>
                  </a:ext>
                </a:extLst>
              </p:cNvPr>
              <p:cNvGrpSpPr/>
              <p:nvPr/>
            </p:nvGrpSpPr>
            <p:grpSpPr>
              <a:xfrm>
                <a:off x="4762214" y="3471377"/>
                <a:ext cx="26938" cy="26938"/>
                <a:chOff x="4762214" y="3471377"/>
                <a:chExt cx="26938" cy="26938"/>
              </a:xfrm>
            </p:grpSpPr>
            <p:sp>
              <p:nvSpPr>
                <p:cNvPr id="357" name="Google Shape;3234;p67">
                  <a:extLst>
                    <a:ext uri="{FF2B5EF4-FFF2-40B4-BE49-F238E27FC236}">
                      <a16:creationId xmlns:a16="http://schemas.microsoft.com/office/drawing/2014/main" id="{DA4768EF-3EE2-4FE2-9663-F762D5A85B3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235;p67">
                  <a:extLst>
                    <a:ext uri="{FF2B5EF4-FFF2-40B4-BE49-F238E27FC236}">
                      <a16:creationId xmlns:a16="http://schemas.microsoft.com/office/drawing/2014/main" id="{4CDF8322-8ECB-4DFD-8483-FC774DC1F4A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236;p67">
                <a:extLst>
                  <a:ext uri="{FF2B5EF4-FFF2-40B4-BE49-F238E27FC236}">
                    <a16:creationId xmlns:a16="http://schemas.microsoft.com/office/drawing/2014/main" id="{5BDB22B5-361B-4A3A-A91D-C5C39A592475}"/>
                  </a:ext>
                </a:extLst>
              </p:cNvPr>
              <p:cNvGrpSpPr/>
              <p:nvPr/>
            </p:nvGrpSpPr>
            <p:grpSpPr>
              <a:xfrm>
                <a:off x="4790473" y="3344782"/>
                <a:ext cx="31405" cy="26898"/>
                <a:chOff x="4790473" y="3344782"/>
                <a:chExt cx="31405" cy="26898"/>
              </a:xfrm>
            </p:grpSpPr>
            <p:sp>
              <p:nvSpPr>
                <p:cNvPr id="355" name="Google Shape;3237;p67">
                  <a:extLst>
                    <a:ext uri="{FF2B5EF4-FFF2-40B4-BE49-F238E27FC236}">
                      <a16:creationId xmlns:a16="http://schemas.microsoft.com/office/drawing/2014/main" id="{2074AB05-37E4-4609-B691-0B1BEC339804}"/>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238;p67">
                  <a:extLst>
                    <a:ext uri="{FF2B5EF4-FFF2-40B4-BE49-F238E27FC236}">
                      <a16:creationId xmlns:a16="http://schemas.microsoft.com/office/drawing/2014/main" id="{C4D6CAAF-265E-49E4-B7B2-6B8AB49FDBBB}"/>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239;p67">
                <a:extLst>
                  <a:ext uri="{FF2B5EF4-FFF2-40B4-BE49-F238E27FC236}">
                    <a16:creationId xmlns:a16="http://schemas.microsoft.com/office/drawing/2014/main" id="{FD41C06B-6E13-45E8-B4F9-8F209CC9DB3E}"/>
                  </a:ext>
                </a:extLst>
              </p:cNvPr>
              <p:cNvGrpSpPr/>
              <p:nvPr/>
            </p:nvGrpSpPr>
            <p:grpSpPr>
              <a:xfrm>
                <a:off x="4823774" y="3950733"/>
                <a:ext cx="37398" cy="32034"/>
                <a:chOff x="4823774" y="3950733"/>
                <a:chExt cx="37398" cy="32034"/>
              </a:xfrm>
            </p:grpSpPr>
            <p:sp>
              <p:nvSpPr>
                <p:cNvPr id="353" name="Google Shape;3240;p67">
                  <a:extLst>
                    <a:ext uri="{FF2B5EF4-FFF2-40B4-BE49-F238E27FC236}">
                      <a16:creationId xmlns:a16="http://schemas.microsoft.com/office/drawing/2014/main" id="{E0D1BB42-A63C-4A37-BC6A-61A2B1C8DA49}"/>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241;p67">
                  <a:extLst>
                    <a:ext uri="{FF2B5EF4-FFF2-40B4-BE49-F238E27FC236}">
                      <a16:creationId xmlns:a16="http://schemas.microsoft.com/office/drawing/2014/main" id="{73AB2B62-9A56-4A76-9E61-341518EC3FF0}"/>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242;p67">
                <a:extLst>
                  <a:ext uri="{FF2B5EF4-FFF2-40B4-BE49-F238E27FC236}">
                    <a16:creationId xmlns:a16="http://schemas.microsoft.com/office/drawing/2014/main" id="{91C79440-89F0-47C9-BD37-DA18EC52C2F4}"/>
                  </a:ext>
                </a:extLst>
              </p:cNvPr>
              <p:cNvGrpSpPr/>
              <p:nvPr/>
            </p:nvGrpSpPr>
            <p:grpSpPr>
              <a:xfrm>
                <a:off x="4823396" y="4110566"/>
                <a:ext cx="31405" cy="26906"/>
                <a:chOff x="4823396" y="4110566"/>
                <a:chExt cx="31405" cy="26906"/>
              </a:xfrm>
            </p:grpSpPr>
            <p:sp>
              <p:nvSpPr>
                <p:cNvPr id="351" name="Google Shape;3243;p67">
                  <a:extLst>
                    <a:ext uri="{FF2B5EF4-FFF2-40B4-BE49-F238E27FC236}">
                      <a16:creationId xmlns:a16="http://schemas.microsoft.com/office/drawing/2014/main" id="{CF1A485D-C459-4BB3-90F9-B7FEE236680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244;p67">
                  <a:extLst>
                    <a:ext uri="{FF2B5EF4-FFF2-40B4-BE49-F238E27FC236}">
                      <a16:creationId xmlns:a16="http://schemas.microsoft.com/office/drawing/2014/main" id="{AF0D49BD-455D-4EAE-90C8-40763D3A6557}"/>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245;p67">
                <a:extLst>
                  <a:ext uri="{FF2B5EF4-FFF2-40B4-BE49-F238E27FC236}">
                    <a16:creationId xmlns:a16="http://schemas.microsoft.com/office/drawing/2014/main" id="{385A13BA-786A-4295-A978-A0F309D196A2}"/>
                  </a:ext>
                </a:extLst>
              </p:cNvPr>
              <p:cNvGrpSpPr/>
              <p:nvPr/>
            </p:nvGrpSpPr>
            <p:grpSpPr>
              <a:xfrm>
                <a:off x="4838332" y="3821150"/>
                <a:ext cx="31499" cy="26898"/>
                <a:chOff x="4838332" y="3821150"/>
                <a:chExt cx="31499" cy="26898"/>
              </a:xfrm>
            </p:grpSpPr>
            <p:sp>
              <p:nvSpPr>
                <p:cNvPr id="349" name="Google Shape;3246;p67">
                  <a:extLst>
                    <a:ext uri="{FF2B5EF4-FFF2-40B4-BE49-F238E27FC236}">
                      <a16:creationId xmlns:a16="http://schemas.microsoft.com/office/drawing/2014/main" id="{DE9DEC00-A8E2-4368-8EB5-71E559D0E17C}"/>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247;p67">
                  <a:extLst>
                    <a:ext uri="{FF2B5EF4-FFF2-40B4-BE49-F238E27FC236}">
                      <a16:creationId xmlns:a16="http://schemas.microsoft.com/office/drawing/2014/main" id="{8D65707B-4AEB-43DF-86E4-D10235EE3C9C}"/>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48;p67">
                <a:extLst>
                  <a:ext uri="{FF2B5EF4-FFF2-40B4-BE49-F238E27FC236}">
                    <a16:creationId xmlns:a16="http://schemas.microsoft.com/office/drawing/2014/main" id="{7C6F9E8B-EC55-4416-B586-2C9A8F433777}"/>
                  </a:ext>
                </a:extLst>
              </p:cNvPr>
              <p:cNvGrpSpPr/>
              <p:nvPr/>
            </p:nvGrpSpPr>
            <p:grpSpPr>
              <a:xfrm>
                <a:off x="4661275" y="3815007"/>
                <a:ext cx="36824" cy="31523"/>
                <a:chOff x="4661275" y="3815007"/>
                <a:chExt cx="36824" cy="31523"/>
              </a:xfrm>
            </p:grpSpPr>
            <p:sp>
              <p:nvSpPr>
                <p:cNvPr id="347" name="Google Shape;3249;p67">
                  <a:extLst>
                    <a:ext uri="{FF2B5EF4-FFF2-40B4-BE49-F238E27FC236}">
                      <a16:creationId xmlns:a16="http://schemas.microsoft.com/office/drawing/2014/main" id="{AF6B0147-091C-44FD-9A49-EB1B4CA69BF2}"/>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250;p67">
                  <a:extLst>
                    <a:ext uri="{FF2B5EF4-FFF2-40B4-BE49-F238E27FC236}">
                      <a16:creationId xmlns:a16="http://schemas.microsoft.com/office/drawing/2014/main" id="{C438AFBE-DF9F-4779-8685-112E1A49511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51;p67">
                <a:extLst>
                  <a:ext uri="{FF2B5EF4-FFF2-40B4-BE49-F238E27FC236}">
                    <a16:creationId xmlns:a16="http://schemas.microsoft.com/office/drawing/2014/main" id="{37FFAFC2-618C-4986-8DAC-730BB6455E36}"/>
                  </a:ext>
                </a:extLst>
              </p:cNvPr>
              <p:cNvGrpSpPr/>
              <p:nvPr/>
            </p:nvGrpSpPr>
            <p:grpSpPr>
              <a:xfrm>
                <a:off x="4558998" y="3851037"/>
                <a:ext cx="33591" cy="28699"/>
                <a:chOff x="4558998" y="3851037"/>
                <a:chExt cx="33591" cy="28699"/>
              </a:xfrm>
            </p:grpSpPr>
            <p:sp>
              <p:nvSpPr>
                <p:cNvPr id="345" name="Google Shape;3252;p67">
                  <a:extLst>
                    <a:ext uri="{FF2B5EF4-FFF2-40B4-BE49-F238E27FC236}">
                      <a16:creationId xmlns:a16="http://schemas.microsoft.com/office/drawing/2014/main" id="{6146266F-9FF6-4260-B130-4F6C950B6724}"/>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253;p67">
                  <a:extLst>
                    <a:ext uri="{FF2B5EF4-FFF2-40B4-BE49-F238E27FC236}">
                      <a16:creationId xmlns:a16="http://schemas.microsoft.com/office/drawing/2014/main" id="{13BCBAF0-6146-47B8-A917-25CE72BE6D4D}"/>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54;p67">
                <a:extLst>
                  <a:ext uri="{FF2B5EF4-FFF2-40B4-BE49-F238E27FC236}">
                    <a16:creationId xmlns:a16="http://schemas.microsoft.com/office/drawing/2014/main" id="{50A754C7-24A2-41EC-99DD-EA089F12F02A}"/>
                  </a:ext>
                </a:extLst>
              </p:cNvPr>
              <p:cNvGrpSpPr/>
              <p:nvPr/>
            </p:nvGrpSpPr>
            <p:grpSpPr>
              <a:xfrm>
                <a:off x="4696762" y="3638587"/>
                <a:ext cx="33591" cy="28794"/>
                <a:chOff x="4696762" y="3638587"/>
                <a:chExt cx="33591" cy="28794"/>
              </a:xfrm>
            </p:grpSpPr>
            <p:sp>
              <p:nvSpPr>
                <p:cNvPr id="343" name="Google Shape;3255;p67">
                  <a:extLst>
                    <a:ext uri="{FF2B5EF4-FFF2-40B4-BE49-F238E27FC236}">
                      <a16:creationId xmlns:a16="http://schemas.microsoft.com/office/drawing/2014/main" id="{E4C0CCAD-F64D-4C0C-A457-FD1E0F9A7716}"/>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256;p67">
                  <a:extLst>
                    <a:ext uri="{FF2B5EF4-FFF2-40B4-BE49-F238E27FC236}">
                      <a16:creationId xmlns:a16="http://schemas.microsoft.com/office/drawing/2014/main" id="{7F753F61-5B44-41C5-B13F-10ACDFDA633A}"/>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57;p67">
                <a:extLst>
                  <a:ext uri="{FF2B5EF4-FFF2-40B4-BE49-F238E27FC236}">
                    <a16:creationId xmlns:a16="http://schemas.microsoft.com/office/drawing/2014/main" id="{5B330DBB-925B-428F-B3F3-EF7DE4CBC8A2}"/>
                  </a:ext>
                </a:extLst>
              </p:cNvPr>
              <p:cNvGrpSpPr/>
              <p:nvPr/>
            </p:nvGrpSpPr>
            <p:grpSpPr>
              <a:xfrm>
                <a:off x="4929479" y="3939140"/>
                <a:ext cx="33497" cy="28692"/>
                <a:chOff x="4929479" y="3939140"/>
                <a:chExt cx="33497" cy="28692"/>
              </a:xfrm>
            </p:grpSpPr>
            <p:sp>
              <p:nvSpPr>
                <p:cNvPr id="341" name="Google Shape;3258;p67">
                  <a:extLst>
                    <a:ext uri="{FF2B5EF4-FFF2-40B4-BE49-F238E27FC236}">
                      <a16:creationId xmlns:a16="http://schemas.microsoft.com/office/drawing/2014/main" id="{8790DC16-3951-49C1-A658-E6120C9A24F6}"/>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259;p67">
                  <a:extLst>
                    <a:ext uri="{FF2B5EF4-FFF2-40B4-BE49-F238E27FC236}">
                      <a16:creationId xmlns:a16="http://schemas.microsoft.com/office/drawing/2014/main" id="{15275B33-D060-45E1-9975-5BCB7E5A9E34}"/>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60;p67">
                <a:extLst>
                  <a:ext uri="{FF2B5EF4-FFF2-40B4-BE49-F238E27FC236}">
                    <a16:creationId xmlns:a16="http://schemas.microsoft.com/office/drawing/2014/main" id="{91D52884-71BA-49A7-9FA0-9E5FC24785F9}"/>
                  </a:ext>
                </a:extLst>
              </p:cNvPr>
              <p:cNvGrpSpPr/>
              <p:nvPr/>
            </p:nvGrpSpPr>
            <p:grpSpPr>
              <a:xfrm>
                <a:off x="4907119" y="3986039"/>
                <a:ext cx="33497" cy="28699"/>
                <a:chOff x="4907119" y="3986039"/>
                <a:chExt cx="33497" cy="28699"/>
              </a:xfrm>
            </p:grpSpPr>
            <p:sp>
              <p:nvSpPr>
                <p:cNvPr id="339" name="Google Shape;3261;p67">
                  <a:extLst>
                    <a:ext uri="{FF2B5EF4-FFF2-40B4-BE49-F238E27FC236}">
                      <a16:creationId xmlns:a16="http://schemas.microsoft.com/office/drawing/2014/main" id="{3AA50C04-8F0A-4BB2-B84F-843A5FC27338}"/>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262;p67">
                  <a:extLst>
                    <a:ext uri="{FF2B5EF4-FFF2-40B4-BE49-F238E27FC236}">
                      <a16:creationId xmlns:a16="http://schemas.microsoft.com/office/drawing/2014/main" id="{84D3BE23-DB2B-4B85-9520-D918EC3953AC}"/>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63;p67">
                <a:extLst>
                  <a:ext uri="{FF2B5EF4-FFF2-40B4-BE49-F238E27FC236}">
                    <a16:creationId xmlns:a16="http://schemas.microsoft.com/office/drawing/2014/main" id="{8D45A13B-7E92-4E31-872D-C6B43D660C67}"/>
                  </a:ext>
                </a:extLst>
              </p:cNvPr>
              <p:cNvGrpSpPr/>
              <p:nvPr/>
            </p:nvGrpSpPr>
            <p:grpSpPr>
              <a:xfrm>
                <a:off x="4911783" y="4048102"/>
                <a:ext cx="33591" cy="28762"/>
                <a:chOff x="4911783" y="4048102"/>
                <a:chExt cx="33591" cy="28762"/>
              </a:xfrm>
            </p:grpSpPr>
            <p:sp>
              <p:nvSpPr>
                <p:cNvPr id="337" name="Google Shape;3264;p67">
                  <a:extLst>
                    <a:ext uri="{FF2B5EF4-FFF2-40B4-BE49-F238E27FC236}">
                      <a16:creationId xmlns:a16="http://schemas.microsoft.com/office/drawing/2014/main" id="{18E791F2-F0B0-427C-9417-45A2A94662B6}"/>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265;p67">
                  <a:extLst>
                    <a:ext uri="{FF2B5EF4-FFF2-40B4-BE49-F238E27FC236}">
                      <a16:creationId xmlns:a16="http://schemas.microsoft.com/office/drawing/2014/main" id="{5B22AE8A-732A-435C-BD8A-2C897F6979C5}"/>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6;p67">
                <a:extLst>
                  <a:ext uri="{FF2B5EF4-FFF2-40B4-BE49-F238E27FC236}">
                    <a16:creationId xmlns:a16="http://schemas.microsoft.com/office/drawing/2014/main" id="{6A40FC79-4231-42C9-A05F-815D077720BA}"/>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67;p67">
                <a:extLst>
                  <a:ext uri="{FF2B5EF4-FFF2-40B4-BE49-F238E27FC236}">
                    <a16:creationId xmlns:a16="http://schemas.microsoft.com/office/drawing/2014/main" id="{D44F5C0C-13BB-41DA-86E1-306452E67B7A}"/>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68;p67">
                <a:extLst>
                  <a:ext uri="{FF2B5EF4-FFF2-40B4-BE49-F238E27FC236}">
                    <a16:creationId xmlns:a16="http://schemas.microsoft.com/office/drawing/2014/main" id="{1B00096E-0D50-4514-94EB-86ECFDA87EE7}"/>
                  </a:ext>
                </a:extLst>
              </p:cNvPr>
              <p:cNvGrpSpPr/>
              <p:nvPr/>
            </p:nvGrpSpPr>
            <p:grpSpPr>
              <a:xfrm>
                <a:off x="4762623" y="3837847"/>
                <a:ext cx="42416" cy="36273"/>
                <a:chOff x="4762623" y="3837847"/>
                <a:chExt cx="42416" cy="36273"/>
              </a:xfrm>
            </p:grpSpPr>
            <p:sp>
              <p:nvSpPr>
                <p:cNvPr id="335" name="Google Shape;3269;p67">
                  <a:extLst>
                    <a:ext uri="{FF2B5EF4-FFF2-40B4-BE49-F238E27FC236}">
                      <a16:creationId xmlns:a16="http://schemas.microsoft.com/office/drawing/2014/main" id="{CBB0D3D6-19D6-401B-98DE-0D15E5E9B458}"/>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270;p67">
                  <a:extLst>
                    <a:ext uri="{FF2B5EF4-FFF2-40B4-BE49-F238E27FC236}">
                      <a16:creationId xmlns:a16="http://schemas.microsoft.com/office/drawing/2014/main" id="{5B9F9C3C-CCA0-4C19-A293-26C9735E8842}"/>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71;p67">
                <a:extLst>
                  <a:ext uri="{FF2B5EF4-FFF2-40B4-BE49-F238E27FC236}">
                    <a16:creationId xmlns:a16="http://schemas.microsoft.com/office/drawing/2014/main" id="{811BFC68-3BB8-4D3E-9D34-849B4584A2E9}"/>
                  </a:ext>
                </a:extLst>
              </p:cNvPr>
              <p:cNvGrpSpPr/>
              <p:nvPr/>
            </p:nvGrpSpPr>
            <p:grpSpPr>
              <a:xfrm>
                <a:off x="4746044" y="4104966"/>
                <a:ext cx="33497" cy="28699"/>
                <a:chOff x="4746044" y="4104966"/>
                <a:chExt cx="33497" cy="28699"/>
              </a:xfrm>
            </p:grpSpPr>
            <p:sp>
              <p:nvSpPr>
                <p:cNvPr id="333" name="Google Shape;3272;p67">
                  <a:extLst>
                    <a:ext uri="{FF2B5EF4-FFF2-40B4-BE49-F238E27FC236}">
                      <a16:creationId xmlns:a16="http://schemas.microsoft.com/office/drawing/2014/main" id="{03557EBA-A7A6-4AF2-A45A-3EC982C967B7}"/>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273;p67">
                  <a:extLst>
                    <a:ext uri="{FF2B5EF4-FFF2-40B4-BE49-F238E27FC236}">
                      <a16:creationId xmlns:a16="http://schemas.microsoft.com/office/drawing/2014/main" id="{878B18B2-03AF-44A4-9B80-8F8D9B13F089}"/>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274;p67">
                <a:extLst>
                  <a:ext uri="{FF2B5EF4-FFF2-40B4-BE49-F238E27FC236}">
                    <a16:creationId xmlns:a16="http://schemas.microsoft.com/office/drawing/2014/main" id="{7C1711BA-2C40-453A-B6E9-B38E8B421032}"/>
                  </a:ext>
                </a:extLst>
              </p:cNvPr>
              <p:cNvGrpSpPr/>
              <p:nvPr/>
            </p:nvGrpSpPr>
            <p:grpSpPr>
              <a:xfrm>
                <a:off x="4859646" y="4162554"/>
                <a:ext cx="33591" cy="28762"/>
                <a:chOff x="4859646" y="4162554"/>
                <a:chExt cx="33591" cy="28762"/>
              </a:xfrm>
            </p:grpSpPr>
            <p:sp>
              <p:nvSpPr>
                <p:cNvPr id="331" name="Google Shape;3275;p67">
                  <a:extLst>
                    <a:ext uri="{FF2B5EF4-FFF2-40B4-BE49-F238E27FC236}">
                      <a16:creationId xmlns:a16="http://schemas.microsoft.com/office/drawing/2014/main" id="{4E1ECBBA-1D18-4C2A-8168-2E82981A5846}"/>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276;p67">
                  <a:extLst>
                    <a:ext uri="{FF2B5EF4-FFF2-40B4-BE49-F238E27FC236}">
                      <a16:creationId xmlns:a16="http://schemas.microsoft.com/office/drawing/2014/main" id="{677404F5-12CF-47D8-B1FA-B68A318D5EE5}"/>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3277;p67">
              <a:extLst>
                <a:ext uri="{FF2B5EF4-FFF2-40B4-BE49-F238E27FC236}">
                  <a16:creationId xmlns:a16="http://schemas.microsoft.com/office/drawing/2014/main" id="{EFD348EF-67E0-4079-96B1-6E265E41247F}"/>
                </a:ext>
              </a:extLst>
            </p:cNvPr>
            <p:cNvGrpSpPr/>
            <p:nvPr/>
          </p:nvGrpSpPr>
          <p:grpSpPr>
            <a:xfrm>
              <a:off x="3597785" y="3274438"/>
              <a:ext cx="855610" cy="1122100"/>
              <a:chOff x="3597785" y="3274438"/>
              <a:chExt cx="855610" cy="1122100"/>
            </a:xfrm>
          </p:grpSpPr>
          <p:grpSp>
            <p:nvGrpSpPr>
              <p:cNvPr id="21" name="Google Shape;3278;p67">
                <a:extLst>
                  <a:ext uri="{FF2B5EF4-FFF2-40B4-BE49-F238E27FC236}">
                    <a16:creationId xmlns:a16="http://schemas.microsoft.com/office/drawing/2014/main" id="{C3F5E302-63D3-4535-B7E8-8D9A4577ACC4}"/>
                  </a:ext>
                </a:extLst>
              </p:cNvPr>
              <p:cNvGrpSpPr/>
              <p:nvPr/>
            </p:nvGrpSpPr>
            <p:grpSpPr>
              <a:xfrm>
                <a:off x="3617857" y="3284717"/>
                <a:ext cx="826785" cy="1099165"/>
                <a:chOff x="3617857" y="3284717"/>
                <a:chExt cx="826785" cy="1099165"/>
              </a:xfrm>
            </p:grpSpPr>
            <p:sp>
              <p:nvSpPr>
                <p:cNvPr id="159" name="Google Shape;3279;p67">
                  <a:extLst>
                    <a:ext uri="{FF2B5EF4-FFF2-40B4-BE49-F238E27FC236}">
                      <a16:creationId xmlns:a16="http://schemas.microsoft.com/office/drawing/2014/main" id="{D83B294D-31CF-4410-B262-2BFEBDC7EFA9}"/>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80;p67">
                  <a:extLst>
                    <a:ext uri="{FF2B5EF4-FFF2-40B4-BE49-F238E27FC236}">
                      <a16:creationId xmlns:a16="http://schemas.microsoft.com/office/drawing/2014/main" id="{2A4F7146-904F-4754-A530-741D0DFD2D13}"/>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81;p67">
                  <a:extLst>
                    <a:ext uri="{FF2B5EF4-FFF2-40B4-BE49-F238E27FC236}">
                      <a16:creationId xmlns:a16="http://schemas.microsoft.com/office/drawing/2014/main" id="{D30DBAE4-129A-4795-9DEF-ABC88F2B0676}"/>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82;p67">
                  <a:extLst>
                    <a:ext uri="{FF2B5EF4-FFF2-40B4-BE49-F238E27FC236}">
                      <a16:creationId xmlns:a16="http://schemas.microsoft.com/office/drawing/2014/main" id="{340D05B6-AC8D-4753-B2AF-130E23E9A2B5}"/>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83;p67">
                  <a:extLst>
                    <a:ext uri="{FF2B5EF4-FFF2-40B4-BE49-F238E27FC236}">
                      <a16:creationId xmlns:a16="http://schemas.microsoft.com/office/drawing/2014/main" id="{66164A04-B860-438E-91BD-4636131787FA}"/>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84;p67">
                  <a:extLst>
                    <a:ext uri="{FF2B5EF4-FFF2-40B4-BE49-F238E27FC236}">
                      <a16:creationId xmlns:a16="http://schemas.microsoft.com/office/drawing/2014/main" id="{B86115E7-90CB-4D90-B6F2-71FDDAFA08AC}"/>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85;p67">
                  <a:extLst>
                    <a:ext uri="{FF2B5EF4-FFF2-40B4-BE49-F238E27FC236}">
                      <a16:creationId xmlns:a16="http://schemas.microsoft.com/office/drawing/2014/main" id="{6638B3EC-7A29-4C68-84BD-333C9E281931}"/>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86;p67">
                  <a:extLst>
                    <a:ext uri="{FF2B5EF4-FFF2-40B4-BE49-F238E27FC236}">
                      <a16:creationId xmlns:a16="http://schemas.microsoft.com/office/drawing/2014/main" id="{3893BDFD-54CC-49D3-AFC3-71B9B04E7B3A}"/>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87;p67">
                  <a:extLst>
                    <a:ext uri="{FF2B5EF4-FFF2-40B4-BE49-F238E27FC236}">
                      <a16:creationId xmlns:a16="http://schemas.microsoft.com/office/drawing/2014/main" id="{5D0340DC-E69E-469B-B45A-6B4EBDC1BA9B}"/>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88;p67">
                  <a:extLst>
                    <a:ext uri="{FF2B5EF4-FFF2-40B4-BE49-F238E27FC236}">
                      <a16:creationId xmlns:a16="http://schemas.microsoft.com/office/drawing/2014/main" id="{070C9A7A-4405-48D7-8F34-45F3F624BE99}"/>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89;p67">
                  <a:extLst>
                    <a:ext uri="{FF2B5EF4-FFF2-40B4-BE49-F238E27FC236}">
                      <a16:creationId xmlns:a16="http://schemas.microsoft.com/office/drawing/2014/main" id="{EA8DE5A3-E045-4513-B086-4B832A354594}"/>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90;p67">
                  <a:extLst>
                    <a:ext uri="{FF2B5EF4-FFF2-40B4-BE49-F238E27FC236}">
                      <a16:creationId xmlns:a16="http://schemas.microsoft.com/office/drawing/2014/main" id="{08A04B24-1A33-483A-B584-F6B93D3A2C88}"/>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91;p67">
                  <a:extLst>
                    <a:ext uri="{FF2B5EF4-FFF2-40B4-BE49-F238E27FC236}">
                      <a16:creationId xmlns:a16="http://schemas.microsoft.com/office/drawing/2014/main" id="{57558F2F-978E-482C-9ED1-3974BC8DF8C3}"/>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292;p67">
                  <a:extLst>
                    <a:ext uri="{FF2B5EF4-FFF2-40B4-BE49-F238E27FC236}">
                      <a16:creationId xmlns:a16="http://schemas.microsoft.com/office/drawing/2014/main" id="{B78ACF70-8BEB-4E4F-9B4E-2A298175D7BA}"/>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293;p67">
                  <a:extLst>
                    <a:ext uri="{FF2B5EF4-FFF2-40B4-BE49-F238E27FC236}">
                      <a16:creationId xmlns:a16="http://schemas.microsoft.com/office/drawing/2014/main" id="{B25F1324-598F-4878-B441-2BD3EA68C466}"/>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294;p67">
                  <a:extLst>
                    <a:ext uri="{FF2B5EF4-FFF2-40B4-BE49-F238E27FC236}">
                      <a16:creationId xmlns:a16="http://schemas.microsoft.com/office/drawing/2014/main" id="{A482D9A5-8B54-4CFB-B59B-A7939339C9E1}"/>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295;p67">
                  <a:extLst>
                    <a:ext uri="{FF2B5EF4-FFF2-40B4-BE49-F238E27FC236}">
                      <a16:creationId xmlns:a16="http://schemas.microsoft.com/office/drawing/2014/main" id="{70815B77-DA0F-4F5E-90A6-89307C6A5002}"/>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296;p67">
                  <a:extLst>
                    <a:ext uri="{FF2B5EF4-FFF2-40B4-BE49-F238E27FC236}">
                      <a16:creationId xmlns:a16="http://schemas.microsoft.com/office/drawing/2014/main" id="{FBFF8FAA-D371-4B05-9AF5-D2B11EB1ED0A}"/>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297;p67">
                  <a:extLst>
                    <a:ext uri="{FF2B5EF4-FFF2-40B4-BE49-F238E27FC236}">
                      <a16:creationId xmlns:a16="http://schemas.microsoft.com/office/drawing/2014/main" id="{60929E62-C8C3-4A59-A4D0-C494B0902E9E}"/>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298;p67">
                  <a:extLst>
                    <a:ext uri="{FF2B5EF4-FFF2-40B4-BE49-F238E27FC236}">
                      <a16:creationId xmlns:a16="http://schemas.microsoft.com/office/drawing/2014/main" id="{06B4B0FA-1D7F-4426-96D6-7695B65D741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99;p67">
                  <a:extLst>
                    <a:ext uri="{FF2B5EF4-FFF2-40B4-BE49-F238E27FC236}">
                      <a16:creationId xmlns:a16="http://schemas.microsoft.com/office/drawing/2014/main" id="{B094F378-003C-424D-9206-C633BF1FA3C3}"/>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00;p67">
                  <a:extLst>
                    <a:ext uri="{FF2B5EF4-FFF2-40B4-BE49-F238E27FC236}">
                      <a16:creationId xmlns:a16="http://schemas.microsoft.com/office/drawing/2014/main" id="{D1127AF4-999F-4A12-81E4-75B7DAF47726}"/>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01;p67">
                  <a:extLst>
                    <a:ext uri="{FF2B5EF4-FFF2-40B4-BE49-F238E27FC236}">
                      <a16:creationId xmlns:a16="http://schemas.microsoft.com/office/drawing/2014/main" id="{C434C70D-F5BB-4E2A-B63F-F9CF8E4A623A}"/>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02;p67">
                  <a:extLst>
                    <a:ext uri="{FF2B5EF4-FFF2-40B4-BE49-F238E27FC236}">
                      <a16:creationId xmlns:a16="http://schemas.microsoft.com/office/drawing/2014/main" id="{58033924-EB15-49EE-A210-29618EEAE013}"/>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03;p67">
                  <a:extLst>
                    <a:ext uri="{FF2B5EF4-FFF2-40B4-BE49-F238E27FC236}">
                      <a16:creationId xmlns:a16="http://schemas.microsoft.com/office/drawing/2014/main" id="{B338F3F2-2FE3-4FDE-BDEA-A5493EB996FC}"/>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04;p67">
                  <a:extLst>
                    <a:ext uri="{FF2B5EF4-FFF2-40B4-BE49-F238E27FC236}">
                      <a16:creationId xmlns:a16="http://schemas.microsoft.com/office/drawing/2014/main" id="{853360A5-509E-4F91-BCAC-23CD9FFA527F}"/>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05;p67">
                  <a:extLst>
                    <a:ext uri="{FF2B5EF4-FFF2-40B4-BE49-F238E27FC236}">
                      <a16:creationId xmlns:a16="http://schemas.microsoft.com/office/drawing/2014/main" id="{B6FD2429-131C-47AC-B812-0C9AC409AF3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06;p67">
                  <a:extLst>
                    <a:ext uri="{FF2B5EF4-FFF2-40B4-BE49-F238E27FC236}">
                      <a16:creationId xmlns:a16="http://schemas.microsoft.com/office/drawing/2014/main" id="{1E9958B8-17A0-4A23-B999-DCD9E600DC22}"/>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07;p67">
                  <a:extLst>
                    <a:ext uri="{FF2B5EF4-FFF2-40B4-BE49-F238E27FC236}">
                      <a16:creationId xmlns:a16="http://schemas.microsoft.com/office/drawing/2014/main" id="{EEF08E2F-D456-42AA-BC1A-A5256BE368D8}"/>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08;p67">
                  <a:extLst>
                    <a:ext uri="{FF2B5EF4-FFF2-40B4-BE49-F238E27FC236}">
                      <a16:creationId xmlns:a16="http://schemas.microsoft.com/office/drawing/2014/main" id="{1CF3DAAE-FB81-470E-BE18-59EAB4F3CE6F}"/>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09;p67">
                  <a:extLst>
                    <a:ext uri="{FF2B5EF4-FFF2-40B4-BE49-F238E27FC236}">
                      <a16:creationId xmlns:a16="http://schemas.microsoft.com/office/drawing/2014/main" id="{2BB105B3-7466-4C32-B878-672476CE8E5F}"/>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10;p67">
                  <a:extLst>
                    <a:ext uri="{FF2B5EF4-FFF2-40B4-BE49-F238E27FC236}">
                      <a16:creationId xmlns:a16="http://schemas.microsoft.com/office/drawing/2014/main" id="{888CBE5B-5D51-45F5-BAB4-C270A3639438}"/>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11;p67">
                  <a:extLst>
                    <a:ext uri="{FF2B5EF4-FFF2-40B4-BE49-F238E27FC236}">
                      <a16:creationId xmlns:a16="http://schemas.microsoft.com/office/drawing/2014/main" id="{4A99AD9F-A1AC-4082-B5EF-3A693E9051A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12;p67">
                  <a:extLst>
                    <a:ext uri="{FF2B5EF4-FFF2-40B4-BE49-F238E27FC236}">
                      <a16:creationId xmlns:a16="http://schemas.microsoft.com/office/drawing/2014/main" id="{42580676-6340-4ADE-80B2-380B15BBB2F2}"/>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13;p67">
                  <a:extLst>
                    <a:ext uri="{FF2B5EF4-FFF2-40B4-BE49-F238E27FC236}">
                      <a16:creationId xmlns:a16="http://schemas.microsoft.com/office/drawing/2014/main" id="{2DA7849F-36B3-44A7-8CCB-881B5AAD3BE5}"/>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14;p67">
                  <a:extLst>
                    <a:ext uri="{FF2B5EF4-FFF2-40B4-BE49-F238E27FC236}">
                      <a16:creationId xmlns:a16="http://schemas.microsoft.com/office/drawing/2014/main" id="{333A0AC7-852E-4E24-B3B1-53BB1E0F291B}"/>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15;p67">
                  <a:extLst>
                    <a:ext uri="{FF2B5EF4-FFF2-40B4-BE49-F238E27FC236}">
                      <a16:creationId xmlns:a16="http://schemas.microsoft.com/office/drawing/2014/main" id="{7CF8B8C7-A2AB-49CA-9467-B161294DB423}"/>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16;p67">
                  <a:extLst>
                    <a:ext uri="{FF2B5EF4-FFF2-40B4-BE49-F238E27FC236}">
                      <a16:creationId xmlns:a16="http://schemas.microsoft.com/office/drawing/2014/main" id="{89220BA2-CCA7-4BC8-ABE6-93879132CCC3}"/>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17;p67">
                  <a:extLst>
                    <a:ext uri="{FF2B5EF4-FFF2-40B4-BE49-F238E27FC236}">
                      <a16:creationId xmlns:a16="http://schemas.microsoft.com/office/drawing/2014/main" id="{9ED9830C-723D-4FC4-A7CB-1C1359B4C950}"/>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18;p67">
                  <a:extLst>
                    <a:ext uri="{FF2B5EF4-FFF2-40B4-BE49-F238E27FC236}">
                      <a16:creationId xmlns:a16="http://schemas.microsoft.com/office/drawing/2014/main" id="{9A3A1365-6ABD-48FC-8B05-2217A613A934}"/>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19;p67">
                  <a:extLst>
                    <a:ext uri="{FF2B5EF4-FFF2-40B4-BE49-F238E27FC236}">
                      <a16:creationId xmlns:a16="http://schemas.microsoft.com/office/drawing/2014/main" id="{0E58709C-FB25-4E69-A2C9-ADFC45DDE1F5}"/>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20;p67">
                  <a:extLst>
                    <a:ext uri="{FF2B5EF4-FFF2-40B4-BE49-F238E27FC236}">
                      <a16:creationId xmlns:a16="http://schemas.microsoft.com/office/drawing/2014/main" id="{3D820560-7CCC-436E-B6C0-BAE9015709D2}"/>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21;p67">
                  <a:extLst>
                    <a:ext uri="{FF2B5EF4-FFF2-40B4-BE49-F238E27FC236}">
                      <a16:creationId xmlns:a16="http://schemas.microsoft.com/office/drawing/2014/main" id="{5478359A-27B9-46DB-B820-8ADBE724D453}"/>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22;p67">
                  <a:extLst>
                    <a:ext uri="{FF2B5EF4-FFF2-40B4-BE49-F238E27FC236}">
                      <a16:creationId xmlns:a16="http://schemas.microsoft.com/office/drawing/2014/main" id="{FCCF9411-C76F-45B0-A63F-15C173653838}"/>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23;p67">
                  <a:extLst>
                    <a:ext uri="{FF2B5EF4-FFF2-40B4-BE49-F238E27FC236}">
                      <a16:creationId xmlns:a16="http://schemas.microsoft.com/office/drawing/2014/main" id="{8A8F83DF-98F3-4B38-915A-514006D0DA7E}"/>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24;p67">
                  <a:extLst>
                    <a:ext uri="{FF2B5EF4-FFF2-40B4-BE49-F238E27FC236}">
                      <a16:creationId xmlns:a16="http://schemas.microsoft.com/office/drawing/2014/main" id="{5B780333-AC59-4BF7-8608-EB768D2190AA}"/>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25;p67">
                  <a:extLst>
                    <a:ext uri="{FF2B5EF4-FFF2-40B4-BE49-F238E27FC236}">
                      <a16:creationId xmlns:a16="http://schemas.microsoft.com/office/drawing/2014/main" id="{2E4F9E66-8A49-482C-AB43-9A43670963F1}"/>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26;p67">
                  <a:extLst>
                    <a:ext uri="{FF2B5EF4-FFF2-40B4-BE49-F238E27FC236}">
                      <a16:creationId xmlns:a16="http://schemas.microsoft.com/office/drawing/2014/main" id="{0DBED12A-74F2-430E-80F1-92DFCD45C062}"/>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27;p67">
                  <a:extLst>
                    <a:ext uri="{FF2B5EF4-FFF2-40B4-BE49-F238E27FC236}">
                      <a16:creationId xmlns:a16="http://schemas.microsoft.com/office/drawing/2014/main" id="{8A3DFDC8-FCE9-4924-85CD-F714FEFC47C3}"/>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28;p67">
                  <a:extLst>
                    <a:ext uri="{FF2B5EF4-FFF2-40B4-BE49-F238E27FC236}">
                      <a16:creationId xmlns:a16="http://schemas.microsoft.com/office/drawing/2014/main" id="{25C7088F-6904-485E-8581-75572CCCD42B}"/>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29;p67">
                  <a:extLst>
                    <a:ext uri="{FF2B5EF4-FFF2-40B4-BE49-F238E27FC236}">
                      <a16:creationId xmlns:a16="http://schemas.microsoft.com/office/drawing/2014/main" id="{6E0B29C0-9622-49AA-9AE3-5399C3FE708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30;p67">
                  <a:extLst>
                    <a:ext uri="{FF2B5EF4-FFF2-40B4-BE49-F238E27FC236}">
                      <a16:creationId xmlns:a16="http://schemas.microsoft.com/office/drawing/2014/main" id="{638A4083-5333-4AD1-B09B-F439C056D8E7}"/>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31;p67">
                  <a:extLst>
                    <a:ext uri="{FF2B5EF4-FFF2-40B4-BE49-F238E27FC236}">
                      <a16:creationId xmlns:a16="http://schemas.microsoft.com/office/drawing/2014/main" id="{5C78113C-4EE1-41CA-84FC-A1E930FD854F}"/>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32;p67">
                  <a:extLst>
                    <a:ext uri="{FF2B5EF4-FFF2-40B4-BE49-F238E27FC236}">
                      <a16:creationId xmlns:a16="http://schemas.microsoft.com/office/drawing/2014/main" id="{301E2B2B-05A5-4436-8DDE-A8E4CD5F571E}"/>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33;p67">
                  <a:extLst>
                    <a:ext uri="{FF2B5EF4-FFF2-40B4-BE49-F238E27FC236}">
                      <a16:creationId xmlns:a16="http://schemas.microsoft.com/office/drawing/2014/main" id="{686F7007-2DC2-4759-9B47-68237805C40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34;p67">
                  <a:extLst>
                    <a:ext uri="{FF2B5EF4-FFF2-40B4-BE49-F238E27FC236}">
                      <a16:creationId xmlns:a16="http://schemas.microsoft.com/office/drawing/2014/main" id="{47057BFA-D115-4EA6-856D-D26AB58C3E5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335;p67">
                <a:extLst>
                  <a:ext uri="{FF2B5EF4-FFF2-40B4-BE49-F238E27FC236}">
                    <a16:creationId xmlns:a16="http://schemas.microsoft.com/office/drawing/2014/main" id="{D8B3750F-DC89-41B9-8788-748D0173B01E}"/>
                  </a:ext>
                </a:extLst>
              </p:cNvPr>
              <p:cNvGrpSpPr/>
              <p:nvPr/>
            </p:nvGrpSpPr>
            <p:grpSpPr>
              <a:xfrm>
                <a:off x="4180904" y="4251758"/>
                <a:ext cx="37783" cy="32420"/>
                <a:chOff x="4180904" y="4251758"/>
                <a:chExt cx="37783" cy="32420"/>
              </a:xfrm>
            </p:grpSpPr>
            <p:sp>
              <p:nvSpPr>
                <p:cNvPr id="157" name="Google Shape;3336;p67">
                  <a:extLst>
                    <a:ext uri="{FF2B5EF4-FFF2-40B4-BE49-F238E27FC236}">
                      <a16:creationId xmlns:a16="http://schemas.microsoft.com/office/drawing/2014/main" id="{3DF77D5E-C8B6-4998-BD30-02DFEDBB6DA8}"/>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37;p67">
                  <a:extLst>
                    <a:ext uri="{FF2B5EF4-FFF2-40B4-BE49-F238E27FC236}">
                      <a16:creationId xmlns:a16="http://schemas.microsoft.com/office/drawing/2014/main" id="{CA018DCB-5462-48D6-A048-DBABD229F471}"/>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338;p67">
                <a:extLst>
                  <a:ext uri="{FF2B5EF4-FFF2-40B4-BE49-F238E27FC236}">
                    <a16:creationId xmlns:a16="http://schemas.microsoft.com/office/drawing/2014/main" id="{EA29309D-BD3B-448D-9D62-11F9961C1912}"/>
                  </a:ext>
                </a:extLst>
              </p:cNvPr>
              <p:cNvGrpSpPr/>
              <p:nvPr/>
            </p:nvGrpSpPr>
            <p:grpSpPr>
              <a:xfrm>
                <a:off x="4201644" y="4081324"/>
                <a:ext cx="37783" cy="32364"/>
                <a:chOff x="4201644" y="4081324"/>
                <a:chExt cx="37783" cy="32364"/>
              </a:xfrm>
            </p:grpSpPr>
            <p:sp>
              <p:nvSpPr>
                <p:cNvPr id="155" name="Google Shape;3339;p67">
                  <a:extLst>
                    <a:ext uri="{FF2B5EF4-FFF2-40B4-BE49-F238E27FC236}">
                      <a16:creationId xmlns:a16="http://schemas.microsoft.com/office/drawing/2014/main" id="{E677D514-AC09-4196-8D72-3A73AE76BA78}"/>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40;p67">
                  <a:extLst>
                    <a:ext uri="{FF2B5EF4-FFF2-40B4-BE49-F238E27FC236}">
                      <a16:creationId xmlns:a16="http://schemas.microsoft.com/office/drawing/2014/main" id="{03B3D787-091E-498B-93B6-7CA090731E6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341;p67">
                <a:extLst>
                  <a:ext uri="{FF2B5EF4-FFF2-40B4-BE49-F238E27FC236}">
                    <a16:creationId xmlns:a16="http://schemas.microsoft.com/office/drawing/2014/main" id="{4027A789-BFA2-4396-BBF6-7143442EEAA1}"/>
                  </a:ext>
                </a:extLst>
              </p:cNvPr>
              <p:cNvGrpSpPr/>
              <p:nvPr/>
            </p:nvGrpSpPr>
            <p:grpSpPr>
              <a:xfrm>
                <a:off x="4284416" y="3887428"/>
                <a:ext cx="37783" cy="32451"/>
                <a:chOff x="4284416" y="3887428"/>
                <a:chExt cx="37783" cy="32451"/>
              </a:xfrm>
            </p:grpSpPr>
            <p:sp>
              <p:nvSpPr>
                <p:cNvPr id="153" name="Google Shape;3342;p67">
                  <a:extLst>
                    <a:ext uri="{FF2B5EF4-FFF2-40B4-BE49-F238E27FC236}">
                      <a16:creationId xmlns:a16="http://schemas.microsoft.com/office/drawing/2014/main" id="{CE38934A-0502-4DD6-97C4-5BDE551E3A74}"/>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43;p67">
                  <a:extLst>
                    <a:ext uri="{FF2B5EF4-FFF2-40B4-BE49-F238E27FC236}">
                      <a16:creationId xmlns:a16="http://schemas.microsoft.com/office/drawing/2014/main" id="{624A2B3F-28E9-40E6-BA78-9D96922609E1}"/>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344;p67">
                <a:extLst>
                  <a:ext uri="{FF2B5EF4-FFF2-40B4-BE49-F238E27FC236}">
                    <a16:creationId xmlns:a16="http://schemas.microsoft.com/office/drawing/2014/main" id="{E8696EEE-40D9-455B-8CE8-AF04AA1DEC5A}"/>
                  </a:ext>
                </a:extLst>
              </p:cNvPr>
              <p:cNvGrpSpPr/>
              <p:nvPr/>
            </p:nvGrpSpPr>
            <p:grpSpPr>
              <a:xfrm>
                <a:off x="4223721" y="3860404"/>
                <a:ext cx="37870" cy="32364"/>
                <a:chOff x="4223721" y="3860404"/>
                <a:chExt cx="37870" cy="32364"/>
              </a:xfrm>
            </p:grpSpPr>
            <p:sp>
              <p:nvSpPr>
                <p:cNvPr id="151" name="Google Shape;3345;p67">
                  <a:extLst>
                    <a:ext uri="{FF2B5EF4-FFF2-40B4-BE49-F238E27FC236}">
                      <a16:creationId xmlns:a16="http://schemas.microsoft.com/office/drawing/2014/main" id="{0EEBE049-BD29-44D4-99F8-C3EEE49C843B}"/>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46;p67">
                  <a:extLst>
                    <a:ext uri="{FF2B5EF4-FFF2-40B4-BE49-F238E27FC236}">
                      <a16:creationId xmlns:a16="http://schemas.microsoft.com/office/drawing/2014/main" id="{4D42A459-DCAC-45C2-8ECD-FCD4173DA30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47;p67">
                <a:extLst>
                  <a:ext uri="{FF2B5EF4-FFF2-40B4-BE49-F238E27FC236}">
                    <a16:creationId xmlns:a16="http://schemas.microsoft.com/office/drawing/2014/main" id="{B5EE09FF-1C05-4E0B-8C0A-B11F80462694}"/>
                  </a:ext>
                </a:extLst>
              </p:cNvPr>
              <p:cNvGrpSpPr/>
              <p:nvPr/>
            </p:nvGrpSpPr>
            <p:grpSpPr>
              <a:xfrm>
                <a:off x="4104889" y="3699242"/>
                <a:ext cx="37776" cy="32357"/>
                <a:chOff x="4104889" y="3699242"/>
                <a:chExt cx="37776" cy="32357"/>
              </a:xfrm>
            </p:grpSpPr>
            <p:sp>
              <p:nvSpPr>
                <p:cNvPr id="149" name="Google Shape;3348;p67">
                  <a:extLst>
                    <a:ext uri="{FF2B5EF4-FFF2-40B4-BE49-F238E27FC236}">
                      <a16:creationId xmlns:a16="http://schemas.microsoft.com/office/drawing/2014/main" id="{DEC25D51-1512-4756-B40A-34F471A79FD1}"/>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49;p67">
                  <a:extLst>
                    <a:ext uri="{FF2B5EF4-FFF2-40B4-BE49-F238E27FC236}">
                      <a16:creationId xmlns:a16="http://schemas.microsoft.com/office/drawing/2014/main" id="{608F7F47-D5E5-4622-B20D-FA85474AC730}"/>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350;p67">
                <a:extLst>
                  <a:ext uri="{FF2B5EF4-FFF2-40B4-BE49-F238E27FC236}">
                    <a16:creationId xmlns:a16="http://schemas.microsoft.com/office/drawing/2014/main" id="{2B8D4A15-2460-411B-A39E-D89A6C2D3BEE}"/>
                  </a:ext>
                </a:extLst>
              </p:cNvPr>
              <p:cNvGrpSpPr/>
              <p:nvPr/>
            </p:nvGrpSpPr>
            <p:grpSpPr>
              <a:xfrm>
                <a:off x="4143608" y="3475121"/>
                <a:ext cx="37878" cy="32420"/>
                <a:chOff x="4143608" y="3475121"/>
                <a:chExt cx="37878" cy="32420"/>
              </a:xfrm>
            </p:grpSpPr>
            <p:sp>
              <p:nvSpPr>
                <p:cNvPr id="147" name="Google Shape;3351;p67">
                  <a:extLst>
                    <a:ext uri="{FF2B5EF4-FFF2-40B4-BE49-F238E27FC236}">
                      <a16:creationId xmlns:a16="http://schemas.microsoft.com/office/drawing/2014/main" id="{23F26484-23B9-4E41-B3F6-098C8C3183BA}"/>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52;p67">
                  <a:extLst>
                    <a:ext uri="{FF2B5EF4-FFF2-40B4-BE49-F238E27FC236}">
                      <a16:creationId xmlns:a16="http://schemas.microsoft.com/office/drawing/2014/main" id="{4F408D78-254A-48C8-9EA3-98006F66D4C0}"/>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353;p67">
                <a:extLst>
                  <a:ext uri="{FF2B5EF4-FFF2-40B4-BE49-F238E27FC236}">
                    <a16:creationId xmlns:a16="http://schemas.microsoft.com/office/drawing/2014/main" id="{6B439782-2007-4B47-AD00-93436006C1DE}"/>
                  </a:ext>
                </a:extLst>
              </p:cNvPr>
              <p:cNvGrpSpPr/>
              <p:nvPr/>
            </p:nvGrpSpPr>
            <p:grpSpPr>
              <a:xfrm>
                <a:off x="4217248" y="3570893"/>
                <a:ext cx="37776" cy="32364"/>
                <a:chOff x="4217248" y="3570893"/>
                <a:chExt cx="37776" cy="32364"/>
              </a:xfrm>
            </p:grpSpPr>
            <p:sp>
              <p:nvSpPr>
                <p:cNvPr id="145" name="Google Shape;3354;p67">
                  <a:extLst>
                    <a:ext uri="{FF2B5EF4-FFF2-40B4-BE49-F238E27FC236}">
                      <a16:creationId xmlns:a16="http://schemas.microsoft.com/office/drawing/2014/main" id="{7345E937-4D04-4D49-9796-E87DC887F099}"/>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55;p67">
                  <a:extLst>
                    <a:ext uri="{FF2B5EF4-FFF2-40B4-BE49-F238E27FC236}">
                      <a16:creationId xmlns:a16="http://schemas.microsoft.com/office/drawing/2014/main" id="{B764E139-4E5A-4E25-AB3D-52B5B10506EE}"/>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3356;p67">
                <a:extLst>
                  <a:ext uri="{FF2B5EF4-FFF2-40B4-BE49-F238E27FC236}">
                    <a16:creationId xmlns:a16="http://schemas.microsoft.com/office/drawing/2014/main" id="{B50FC433-5D68-4354-8883-34A79E2ECDCB}"/>
                  </a:ext>
                </a:extLst>
              </p:cNvPr>
              <p:cNvGrpSpPr/>
              <p:nvPr/>
            </p:nvGrpSpPr>
            <p:grpSpPr>
              <a:xfrm>
                <a:off x="4255307" y="3431612"/>
                <a:ext cx="37776" cy="32451"/>
                <a:chOff x="4255307" y="3431612"/>
                <a:chExt cx="37776" cy="32451"/>
              </a:xfrm>
            </p:grpSpPr>
            <p:sp>
              <p:nvSpPr>
                <p:cNvPr id="143" name="Google Shape;3357;p67">
                  <a:extLst>
                    <a:ext uri="{FF2B5EF4-FFF2-40B4-BE49-F238E27FC236}">
                      <a16:creationId xmlns:a16="http://schemas.microsoft.com/office/drawing/2014/main" id="{AFB66A8E-8D00-4B86-81C5-5E82373A5BF5}"/>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58;p67">
                  <a:extLst>
                    <a:ext uri="{FF2B5EF4-FFF2-40B4-BE49-F238E27FC236}">
                      <a16:creationId xmlns:a16="http://schemas.microsoft.com/office/drawing/2014/main" id="{D9100B8F-313C-44AF-BFAD-7E3CA511A24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359;p67">
                <a:extLst>
                  <a:ext uri="{FF2B5EF4-FFF2-40B4-BE49-F238E27FC236}">
                    <a16:creationId xmlns:a16="http://schemas.microsoft.com/office/drawing/2014/main" id="{1807EE21-BD5B-484C-B48E-F267C91E2B94}"/>
                  </a:ext>
                </a:extLst>
              </p:cNvPr>
              <p:cNvGrpSpPr/>
              <p:nvPr/>
            </p:nvGrpSpPr>
            <p:grpSpPr>
              <a:xfrm>
                <a:off x="3853052" y="3577398"/>
                <a:ext cx="37776" cy="32420"/>
                <a:chOff x="3853052" y="3577398"/>
                <a:chExt cx="37776" cy="32420"/>
              </a:xfrm>
            </p:grpSpPr>
            <p:sp>
              <p:nvSpPr>
                <p:cNvPr id="141" name="Google Shape;3360;p67">
                  <a:extLst>
                    <a:ext uri="{FF2B5EF4-FFF2-40B4-BE49-F238E27FC236}">
                      <a16:creationId xmlns:a16="http://schemas.microsoft.com/office/drawing/2014/main" id="{F5159D7D-FA18-40AB-A7A1-665A33F31BE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61;p67">
                  <a:extLst>
                    <a:ext uri="{FF2B5EF4-FFF2-40B4-BE49-F238E27FC236}">
                      <a16:creationId xmlns:a16="http://schemas.microsoft.com/office/drawing/2014/main" id="{BCD90620-B991-42A5-BB7A-E6A9F9487A0E}"/>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362;p67">
                <a:extLst>
                  <a:ext uri="{FF2B5EF4-FFF2-40B4-BE49-F238E27FC236}">
                    <a16:creationId xmlns:a16="http://schemas.microsoft.com/office/drawing/2014/main" id="{3E95513F-35FF-4784-B280-E334CF6AF575}"/>
                  </a:ext>
                </a:extLst>
              </p:cNvPr>
              <p:cNvGrpSpPr/>
              <p:nvPr/>
            </p:nvGrpSpPr>
            <p:grpSpPr>
              <a:xfrm>
                <a:off x="4039908" y="3412107"/>
                <a:ext cx="37776" cy="32357"/>
                <a:chOff x="4039908" y="3412107"/>
                <a:chExt cx="37776" cy="32357"/>
              </a:xfrm>
            </p:grpSpPr>
            <p:sp>
              <p:nvSpPr>
                <p:cNvPr id="139" name="Google Shape;3363;p67">
                  <a:extLst>
                    <a:ext uri="{FF2B5EF4-FFF2-40B4-BE49-F238E27FC236}">
                      <a16:creationId xmlns:a16="http://schemas.microsoft.com/office/drawing/2014/main" id="{C9B3B922-CE4D-45F3-927C-F3236CB9A3A1}"/>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64;p67">
                  <a:extLst>
                    <a:ext uri="{FF2B5EF4-FFF2-40B4-BE49-F238E27FC236}">
                      <a16:creationId xmlns:a16="http://schemas.microsoft.com/office/drawing/2014/main" id="{B3003BB4-F111-4496-8A7C-461E30304174}"/>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365;p67">
                <a:extLst>
                  <a:ext uri="{FF2B5EF4-FFF2-40B4-BE49-F238E27FC236}">
                    <a16:creationId xmlns:a16="http://schemas.microsoft.com/office/drawing/2014/main" id="{CCB0AAC6-BFFD-48E1-B6CD-01C61C38C3C2}"/>
                  </a:ext>
                </a:extLst>
              </p:cNvPr>
              <p:cNvGrpSpPr/>
              <p:nvPr/>
            </p:nvGrpSpPr>
            <p:grpSpPr>
              <a:xfrm>
                <a:off x="4017360" y="3342061"/>
                <a:ext cx="37870" cy="32380"/>
                <a:chOff x="4017360" y="3342061"/>
                <a:chExt cx="37870" cy="32380"/>
              </a:xfrm>
            </p:grpSpPr>
            <p:sp>
              <p:nvSpPr>
                <p:cNvPr id="137" name="Google Shape;3366;p67">
                  <a:extLst>
                    <a:ext uri="{FF2B5EF4-FFF2-40B4-BE49-F238E27FC236}">
                      <a16:creationId xmlns:a16="http://schemas.microsoft.com/office/drawing/2014/main" id="{6C21DAC1-C7BA-4F76-B354-6CF3F968136B}"/>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67;p67">
                  <a:extLst>
                    <a:ext uri="{FF2B5EF4-FFF2-40B4-BE49-F238E27FC236}">
                      <a16:creationId xmlns:a16="http://schemas.microsoft.com/office/drawing/2014/main" id="{A9FA60F1-E85B-44AD-9682-9A51A07B2165}"/>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68;p67">
                <a:extLst>
                  <a:ext uri="{FF2B5EF4-FFF2-40B4-BE49-F238E27FC236}">
                    <a16:creationId xmlns:a16="http://schemas.microsoft.com/office/drawing/2014/main" id="{9699BED0-BBF9-4ECE-8C01-C378567FF3E9}"/>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9;p67">
                <a:extLst>
                  <a:ext uri="{FF2B5EF4-FFF2-40B4-BE49-F238E27FC236}">
                    <a16:creationId xmlns:a16="http://schemas.microsoft.com/office/drawing/2014/main" id="{4E3865AE-1048-4DBE-B672-DC45894FB6D2}"/>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370;p67">
                <a:extLst>
                  <a:ext uri="{FF2B5EF4-FFF2-40B4-BE49-F238E27FC236}">
                    <a16:creationId xmlns:a16="http://schemas.microsoft.com/office/drawing/2014/main" id="{714BCBED-5F51-4E7C-B73B-741A602C49C9}"/>
                  </a:ext>
                </a:extLst>
              </p:cNvPr>
              <p:cNvGrpSpPr/>
              <p:nvPr/>
            </p:nvGrpSpPr>
            <p:grpSpPr>
              <a:xfrm>
                <a:off x="3750870" y="3418650"/>
                <a:ext cx="37776" cy="32380"/>
                <a:chOff x="3750870" y="3418650"/>
                <a:chExt cx="37776" cy="32380"/>
              </a:xfrm>
            </p:grpSpPr>
            <p:sp>
              <p:nvSpPr>
                <p:cNvPr id="135" name="Google Shape;3371;p67">
                  <a:extLst>
                    <a:ext uri="{FF2B5EF4-FFF2-40B4-BE49-F238E27FC236}">
                      <a16:creationId xmlns:a16="http://schemas.microsoft.com/office/drawing/2014/main" id="{B53FA18F-BDD6-4495-8945-C1DBCFF6EF70}"/>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72;p67">
                  <a:extLst>
                    <a:ext uri="{FF2B5EF4-FFF2-40B4-BE49-F238E27FC236}">
                      <a16:creationId xmlns:a16="http://schemas.microsoft.com/office/drawing/2014/main" id="{5CE71336-110B-4ADC-A608-C488B4A4420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373;p67">
                <a:extLst>
                  <a:ext uri="{FF2B5EF4-FFF2-40B4-BE49-F238E27FC236}">
                    <a16:creationId xmlns:a16="http://schemas.microsoft.com/office/drawing/2014/main" id="{F17A9229-A873-4F30-A482-E2505E1D1EEC}"/>
                  </a:ext>
                </a:extLst>
              </p:cNvPr>
              <p:cNvGrpSpPr/>
              <p:nvPr/>
            </p:nvGrpSpPr>
            <p:grpSpPr>
              <a:xfrm>
                <a:off x="3632509" y="3274438"/>
                <a:ext cx="37783" cy="32357"/>
                <a:chOff x="3632509" y="3274438"/>
                <a:chExt cx="37783" cy="32357"/>
              </a:xfrm>
            </p:grpSpPr>
            <p:sp>
              <p:nvSpPr>
                <p:cNvPr id="133" name="Google Shape;3374;p67">
                  <a:extLst>
                    <a:ext uri="{FF2B5EF4-FFF2-40B4-BE49-F238E27FC236}">
                      <a16:creationId xmlns:a16="http://schemas.microsoft.com/office/drawing/2014/main" id="{CE9D9387-D2FC-4FF9-965D-952AA65A7249}"/>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75;p67">
                  <a:extLst>
                    <a:ext uri="{FF2B5EF4-FFF2-40B4-BE49-F238E27FC236}">
                      <a16:creationId xmlns:a16="http://schemas.microsoft.com/office/drawing/2014/main" id="{D9B37FD4-43BE-4C60-B7AF-05BAF538A0BC}"/>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376;p67">
                <a:extLst>
                  <a:ext uri="{FF2B5EF4-FFF2-40B4-BE49-F238E27FC236}">
                    <a16:creationId xmlns:a16="http://schemas.microsoft.com/office/drawing/2014/main" id="{630E5A07-D1ED-46FB-BFFF-B2B91CAB9BE0}"/>
                  </a:ext>
                </a:extLst>
              </p:cNvPr>
              <p:cNvGrpSpPr/>
              <p:nvPr/>
            </p:nvGrpSpPr>
            <p:grpSpPr>
              <a:xfrm>
                <a:off x="3906424" y="3297561"/>
                <a:ext cx="37776" cy="32451"/>
                <a:chOff x="3906424" y="3297561"/>
                <a:chExt cx="37776" cy="32451"/>
              </a:xfrm>
            </p:grpSpPr>
            <p:sp>
              <p:nvSpPr>
                <p:cNvPr id="131" name="Google Shape;3377;p67">
                  <a:extLst>
                    <a:ext uri="{FF2B5EF4-FFF2-40B4-BE49-F238E27FC236}">
                      <a16:creationId xmlns:a16="http://schemas.microsoft.com/office/drawing/2014/main" id="{DAD64090-7C54-487D-824F-404598B97473}"/>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78;p67">
                  <a:extLst>
                    <a:ext uri="{FF2B5EF4-FFF2-40B4-BE49-F238E27FC236}">
                      <a16:creationId xmlns:a16="http://schemas.microsoft.com/office/drawing/2014/main" id="{21851BED-0F34-483F-B73D-2707E87C0593}"/>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379;p67">
                <a:extLst>
                  <a:ext uri="{FF2B5EF4-FFF2-40B4-BE49-F238E27FC236}">
                    <a16:creationId xmlns:a16="http://schemas.microsoft.com/office/drawing/2014/main" id="{2B8D06D5-E5F4-4B69-B353-9849D6728CD1}"/>
                  </a:ext>
                </a:extLst>
              </p:cNvPr>
              <p:cNvGrpSpPr/>
              <p:nvPr/>
            </p:nvGrpSpPr>
            <p:grpSpPr>
              <a:xfrm>
                <a:off x="3866084" y="3412107"/>
                <a:ext cx="37776" cy="32357"/>
                <a:chOff x="3866084" y="3412107"/>
                <a:chExt cx="37776" cy="32357"/>
              </a:xfrm>
            </p:grpSpPr>
            <p:sp>
              <p:nvSpPr>
                <p:cNvPr id="129" name="Google Shape;3380;p67">
                  <a:extLst>
                    <a:ext uri="{FF2B5EF4-FFF2-40B4-BE49-F238E27FC236}">
                      <a16:creationId xmlns:a16="http://schemas.microsoft.com/office/drawing/2014/main" id="{BAD65EC9-7698-4595-90AF-2B0378A675FB}"/>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81;p67">
                  <a:extLst>
                    <a:ext uri="{FF2B5EF4-FFF2-40B4-BE49-F238E27FC236}">
                      <a16:creationId xmlns:a16="http://schemas.microsoft.com/office/drawing/2014/main" id="{AC3FDB6C-E73C-489D-96EC-3D1CBAF16A6D}"/>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382;p67">
                <a:extLst>
                  <a:ext uri="{FF2B5EF4-FFF2-40B4-BE49-F238E27FC236}">
                    <a16:creationId xmlns:a16="http://schemas.microsoft.com/office/drawing/2014/main" id="{A289001C-18D0-4D9C-B110-DB0293AE502A}"/>
                  </a:ext>
                </a:extLst>
              </p:cNvPr>
              <p:cNvGrpSpPr/>
              <p:nvPr/>
            </p:nvGrpSpPr>
            <p:grpSpPr>
              <a:xfrm>
                <a:off x="4023919" y="3766409"/>
                <a:ext cx="37783" cy="32357"/>
                <a:chOff x="4023919" y="3766409"/>
                <a:chExt cx="37783" cy="32357"/>
              </a:xfrm>
            </p:grpSpPr>
            <p:sp>
              <p:nvSpPr>
                <p:cNvPr id="127" name="Google Shape;3383;p67">
                  <a:extLst>
                    <a:ext uri="{FF2B5EF4-FFF2-40B4-BE49-F238E27FC236}">
                      <a16:creationId xmlns:a16="http://schemas.microsoft.com/office/drawing/2014/main" id="{8CD04AD8-1CCE-4E3A-BA5B-6A0A77EA88B7}"/>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84;p67">
                  <a:extLst>
                    <a:ext uri="{FF2B5EF4-FFF2-40B4-BE49-F238E27FC236}">
                      <a16:creationId xmlns:a16="http://schemas.microsoft.com/office/drawing/2014/main" id="{5361D974-69F5-453D-8F27-49AE4814BF08}"/>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385;p67">
                <a:extLst>
                  <a:ext uri="{FF2B5EF4-FFF2-40B4-BE49-F238E27FC236}">
                    <a16:creationId xmlns:a16="http://schemas.microsoft.com/office/drawing/2014/main" id="{C4BA9542-3695-4648-AFB6-4AF8B228DD2C}"/>
                  </a:ext>
                </a:extLst>
              </p:cNvPr>
              <p:cNvGrpSpPr/>
              <p:nvPr/>
            </p:nvGrpSpPr>
            <p:grpSpPr>
              <a:xfrm>
                <a:off x="3973882" y="3779449"/>
                <a:ext cx="37776" cy="32357"/>
                <a:chOff x="3973882" y="3779449"/>
                <a:chExt cx="37776" cy="32357"/>
              </a:xfrm>
            </p:grpSpPr>
            <p:sp>
              <p:nvSpPr>
                <p:cNvPr id="125" name="Google Shape;3386;p67">
                  <a:extLst>
                    <a:ext uri="{FF2B5EF4-FFF2-40B4-BE49-F238E27FC236}">
                      <a16:creationId xmlns:a16="http://schemas.microsoft.com/office/drawing/2014/main" id="{F8707E89-09AD-4C39-9DE9-B70D1F8A2D9B}"/>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87;p67">
                  <a:extLst>
                    <a:ext uri="{FF2B5EF4-FFF2-40B4-BE49-F238E27FC236}">
                      <a16:creationId xmlns:a16="http://schemas.microsoft.com/office/drawing/2014/main" id="{8137438F-66CB-46F5-9507-D8FB4E9A8DE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388;p67">
                <a:extLst>
                  <a:ext uri="{FF2B5EF4-FFF2-40B4-BE49-F238E27FC236}">
                    <a16:creationId xmlns:a16="http://schemas.microsoft.com/office/drawing/2014/main" id="{8743FEB3-0039-4D4C-B881-7176510DF106}"/>
                  </a:ext>
                </a:extLst>
              </p:cNvPr>
              <p:cNvGrpSpPr/>
              <p:nvPr/>
            </p:nvGrpSpPr>
            <p:grpSpPr>
              <a:xfrm>
                <a:off x="4073398" y="3838028"/>
                <a:ext cx="37776" cy="32380"/>
                <a:chOff x="4073398" y="3838028"/>
                <a:chExt cx="37776" cy="32380"/>
              </a:xfrm>
            </p:grpSpPr>
            <p:sp>
              <p:nvSpPr>
                <p:cNvPr id="123" name="Google Shape;3389;p67">
                  <a:extLst>
                    <a:ext uri="{FF2B5EF4-FFF2-40B4-BE49-F238E27FC236}">
                      <a16:creationId xmlns:a16="http://schemas.microsoft.com/office/drawing/2014/main" id="{4892B2F5-4F74-4269-A1B8-EC9003A81726}"/>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0;p67">
                  <a:extLst>
                    <a:ext uri="{FF2B5EF4-FFF2-40B4-BE49-F238E27FC236}">
                      <a16:creationId xmlns:a16="http://schemas.microsoft.com/office/drawing/2014/main" id="{FA94B305-32BC-4885-A739-B6C879A05DEC}"/>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391;p67">
                <a:extLst>
                  <a:ext uri="{FF2B5EF4-FFF2-40B4-BE49-F238E27FC236}">
                    <a16:creationId xmlns:a16="http://schemas.microsoft.com/office/drawing/2014/main" id="{19C3C2A0-8AD6-45DB-9751-09D71727F647}"/>
                  </a:ext>
                </a:extLst>
              </p:cNvPr>
              <p:cNvGrpSpPr/>
              <p:nvPr/>
            </p:nvGrpSpPr>
            <p:grpSpPr>
              <a:xfrm>
                <a:off x="4342672" y="4144496"/>
                <a:ext cx="37752" cy="32364"/>
                <a:chOff x="4342672" y="4144496"/>
                <a:chExt cx="37752" cy="32364"/>
              </a:xfrm>
            </p:grpSpPr>
            <p:sp>
              <p:nvSpPr>
                <p:cNvPr id="121" name="Google Shape;3392;p67">
                  <a:extLst>
                    <a:ext uri="{FF2B5EF4-FFF2-40B4-BE49-F238E27FC236}">
                      <a16:creationId xmlns:a16="http://schemas.microsoft.com/office/drawing/2014/main" id="{8436480A-7AB9-466D-A601-75B6E9295F65}"/>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93;p67">
                  <a:extLst>
                    <a:ext uri="{FF2B5EF4-FFF2-40B4-BE49-F238E27FC236}">
                      <a16:creationId xmlns:a16="http://schemas.microsoft.com/office/drawing/2014/main" id="{3DECEA69-BEB3-42AB-AB1A-E57017C67E2F}"/>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394;p67">
                <a:extLst>
                  <a:ext uri="{FF2B5EF4-FFF2-40B4-BE49-F238E27FC236}">
                    <a16:creationId xmlns:a16="http://schemas.microsoft.com/office/drawing/2014/main" id="{DD3CE68B-68A9-4ED2-A9FD-83EF69297CD9}"/>
                  </a:ext>
                </a:extLst>
              </p:cNvPr>
              <p:cNvGrpSpPr/>
              <p:nvPr/>
            </p:nvGrpSpPr>
            <p:grpSpPr>
              <a:xfrm>
                <a:off x="4406386" y="4056872"/>
                <a:ext cx="37783" cy="32364"/>
                <a:chOff x="4406386" y="4056872"/>
                <a:chExt cx="37783" cy="32364"/>
              </a:xfrm>
            </p:grpSpPr>
            <p:sp>
              <p:nvSpPr>
                <p:cNvPr id="119" name="Google Shape;3395;p67">
                  <a:extLst>
                    <a:ext uri="{FF2B5EF4-FFF2-40B4-BE49-F238E27FC236}">
                      <a16:creationId xmlns:a16="http://schemas.microsoft.com/office/drawing/2014/main" id="{1811A53B-A05A-4C4E-9382-C35DBC0EB4DC}"/>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96;p67">
                  <a:extLst>
                    <a:ext uri="{FF2B5EF4-FFF2-40B4-BE49-F238E27FC236}">
                      <a16:creationId xmlns:a16="http://schemas.microsoft.com/office/drawing/2014/main" id="{83ABBEA0-473D-433D-8587-374BB1D5A5F6}"/>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397;p67">
                <a:extLst>
                  <a:ext uri="{FF2B5EF4-FFF2-40B4-BE49-F238E27FC236}">
                    <a16:creationId xmlns:a16="http://schemas.microsoft.com/office/drawing/2014/main" id="{7E910BA4-79EB-4BA8-8ED2-CBF4293D78DD}"/>
                  </a:ext>
                </a:extLst>
              </p:cNvPr>
              <p:cNvGrpSpPr/>
              <p:nvPr/>
            </p:nvGrpSpPr>
            <p:grpSpPr>
              <a:xfrm>
                <a:off x="4284416" y="4245254"/>
                <a:ext cx="37783" cy="32357"/>
                <a:chOff x="4284416" y="4245254"/>
                <a:chExt cx="37783" cy="32357"/>
              </a:xfrm>
            </p:grpSpPr>
            <p:sp>
              <p:nvSpPr>
                <p:cNvPr id="117" name="Google Shape;3398;p67">
                  <a:extLst>
                    <a:ext uri="{FF2B5EF4-FFF2-40B4-BE49-F238E27FC236}">
                      <a16:creationId xmlns:a16="http://schemas.microsoft.com/office/drawing/2014/main" id="{6FD3B866-8395-469E-B42A-5A6FC5FF350A}"/>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99;p67">
                  <a:extLst>
                    <a:ext uri="{FF2B5EF4-FFF2-40B4-BE49-F238E27FC236}">
                      <a16:creationId xmlns:a16="http://schemas.microsoft.com/office/drawing/2014/main" id="{166ADFB4-8C9B-4B20-8747-D665474D4126}"/>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400;p67">
                <a:extLst>
                  <a:ext uri="{FF2B5EF4-FFF2-40B4-BE49-F238E27FC236}">
                    <a16:creationId xmlns:a16="http://schemas.microsoft.com/office/drawing/2014/main" id="{C75D858E-B896-423C-ADB0-1AD3D60C6BED}"/>
                  </a:ext>
                </a:extLst>
              </p:cNvPr>
              <p:cNvGrpSpPr/>
              <p:nvPr/>
            </p:nvGrpSpPr>
            <p:grpSpPr>
              <a:xfrm>
                <a:off x="4219057" y="4331258"/>
                <a:ext cx="37776" cy="32364"/>
                <a:chOff x="4219057" y="4331258"/>
                <a:chExt cx="37776" cy="32364"/>
              </a:xfrm>
            </p:grpSpPr>
            <p:sp>
              <p:nvSpPr>
                <p:cNvPr id="115" name="Google Shape;3401;p67">
                  <a:extLst>
                    <a:ext uri="{FF2B5EF4-FFF2-40B4-BE49-F238E27FC236}">
                      <a16:creationId xmlns:a16="http://schemas.microsoft.com/office/drawing/2014/main" id="{353298E1-5E02-4957-87A9-7051C77D70E5}"/>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02;p67">
                  <a:extLst>
                    <a:ext uri="{FF2B5EF4-FFF2-40B4-BE49-F238E27FC236}">
                      <a16:creationId xmlns:a16="http://schemas.microsoft.com/office/drawing/2014/main" id="{F2C39D7F-6BC7-4957-9615-A3E1C75D72F0}"/>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403;p67">
                <a:extLst>
                  <a:ext uri="{FF2B5EF4-FFF2-40B4-BE49-F238E27FC236}">
                    <a16:creationId xmlns:a16="http://schemas.microsoft.com/office/drawing/2014/main" id="{64114266-72A2-4ACC-8115-206B34615251}"/>
                  </a:ext>
                </a:extLst>
              </p:cNvPr>
              <p:cNvGrpSpPr/>
              <p:nvPr/>
            </p:nvGrpSpPr>
            <p:grpSpPr>
              <a:xfrm>
                <a:off x="4204122" y="4141688"/>
                <a:ext cx="33497" cy="28699"/>
                <a:chOff x="4204122" y="4141688"/>
                <a:chExt cx="33497" cy="28699"/>
              </a:xfrm>
            </p:grpSpPr>
            <p:sp>
              <p:nvSpPr>
                <p:cNvPr id="113" name="Google Shape;3404;p67">
                  <a:extLst>
                    <a:ext uri="{FF2B5EF4-FFF2-40B4-BE49-F238E27FC236}">
                      <a16:creationId xmlns:a16="http://schemas.microsoft.com/office/drawing/2014/main" id="{CBAA249A-69DE-4FEE-9F43-623F3EF417BA}"/>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05;p67">
                  <a:extLst>
                    <a:ext uri="{FF2B5EF4-FFF2-40B4-BE49-F238E27FC236}">
                      <a16:creationId xmlns:a16="http://schemas.microsoft.com/office/drawing/2014/main" id="{94172858-3833-4304-9D7F-514D7A56F208}"/>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06;p67">
                <a:extLst>
                  <a:ext uri="{FF2B5EF4-FFF2-40B4-BE49-F238E27FC236}">
                    <a16:creationId xmlns:a16="http://schemas.microsoft.com/office/drawing/2014/main" id="{E5F72B90-90B8-4FDA-8B34-ABE42A8AA53B}"/>
                  </a:ext>
                </a:extLst>
              </p:cNvPr>
              <p:cNvGrpSpPr/>
              <p:nvPr/>
            </p:nvGrpSpPr>
            <p:grpSpPr>
              <a:xfrm>
                <a:off x="4301546" y="4003869"/>
                <a:ext cx="38916" cy="33324"/>
                <a:chOff x="4301546" y="4003869"/>
                <a:chExt cx="38916" cy="33324"/>
              </a:xfrm>
            </p:grpSpPr>
            <p:sp>
              <p:nvSpPr>
                <p:cNvPr id="111" name="Google Shape;3407;p67">
                  <a:extLst>
                    <a:ext uri="{FF2B5EF4-FFF2-40B4-BE49-F238E27FC236}">
                      <a16:creationId xmlns:a16="http://schemas.microsoft.com/office/drawing/2014/main" id="{C1E990DD-FB2F-4E33-93AB-994B58FF93C5}"/>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08;p67">
                  <a:extLst>
                    <a:ext uri="{FF2B5EF4-FFF2-40B4-BE49-F238E27FC236}">
                      <a16:creationId xmlns:a16="http://schemas.microsoft.com/office/drawing/2014/main" id="{D68EF0CF-F054-4C20-818D-C7093F3BBED4}"/>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3409;p67">
                <a:extLst>
                  <a:ext uri="{FF2B5EF4-FFF2-40B4-BE49-F238E27FC236}">
                    <a16:creationId xmlns:a16="http://schemas.microsoft.com/office/drawing/2014/main" id="{91010770-A23B-4B88-85D3-C8122EED9667}"/>
                  </a:ext>
                </a:extLst>
              </p:cNvPr>
              <p:cNvGrpSpPr/>
              <p:nvPr/>
            </p:nvGrpSpPr>
            <p:grpSpPr>
              <a:xfrm>
                <a:off x="4210681" y="3924669"/>
                <a:ext cx="36549" cy="31366"/>
                <a:chOff x="4210681" y="3924669"/>
                <a:chExt cx="36549" cy="31366"/>
              </a:xfrm>
            </p:grpSpPr>
            <p:sp>
              <p:nvSpPr>
                <p:cNvPr id="109" name="Google Shape;3410;p67">
                  <a:extLst>
                    <a:ext uri="{FF2B5EF4-FFF2-40B4-BE49-F238E27FC236}">
                      <a16:creationId xmlns:a16="http://schemas.microsoft.com/office/drawing/2014/main" id="{E771B51D-1499-4FEA-8AC1-871FDC9C91AC}"/>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11;p67">
                  <a:extLst>
                    <a:ext uri="{FF2B5EF4-FFF2-40B4-BE49-F238E27FC236}">
                      <a16:creationId xmlns:a16="http://schemas.microsoft.com/office/drawing/2014/main" id="{63A21635-C3F2-4B56-B721-0AC4867BC13A}"/>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412;p67">
                <a:extLst>
                  <a:ext uri="{FF2B5EF4-FFF2-40B4-BE49-F238E27FC236}">
                    <a16:creationId xmlns:a16="http://schemas.microsoft.com/office/drawing/2014/main" id="{674D2BFA-47A6-402D-A74A-6EEC0F94F302}"/>
                  </a:ext>
                </a:extLst>
              </p:cNvPr>
              <p:cNvGrpSpPr/>
              <p:nvPr/>
            </p:nvGrpSpPr>
            <p:grpSpPr>
              <a:xfrm>
                <a:off x="3987771" y="3628874"/>
                <a:ext cx="31499" cy="26993"/>
                <a:chOff x="3987771" y="3628874"/>
                <a:chExt cx="31499" cy="26993"/>
              </a:xfrm>
            </p:grpSpPr>
            <p:sp>
              <p:nvSpPr>
                <p:cNvPr id="107" name="Google Shape;3413;p67">
                  <a:extLst>
                    <a:ext uri="{FF2B5EF4-FFF2-40B4-BE49-F238E27FC236}">
                      <a16:creationId xmlns:a16="http://schemas.microsoft.com/office/drawing/2014/main" id="{EE0E4718-91D3-4EFE-A276-1B423B1BD7FE}"/>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14;p67">
                  <a:extLst>
                    <a:ext uri="{FF2B5EF4-FFF2-40B4-BE49-F238E27FC236}">
                      <a16:creationId xmlns:a16="http://schemas.microsoft.com/office/drawing/2014/main" id="{C627AF82-50F2-4772-AD59-E72373F82B98}"/>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415;p67">
                <a:extLst>
                  <a:ext uri="{FF2B5EF4-FFF2-40B4-BE49-F238E27FC236}">
                    <a16:creationId xmlns:a16="http://schemas.microsoft.com/office/drawing/2014/main" id="{E8A7D944-DC73-489D-B679-B93CBAA27069}"/>
                  </a:ext>
                </a:extLst>
              </p:cNvPr>
              <p:cNvGrpSpPr/>
              <p:nvPr/>
            </p:nvGrpSpPr>
            <p:grpSpPr>
              <a:xfrm>
                <a:off x="4087382" y="3775674"/>
                <a:ext cx="31405" cy="26898"/>
                <a:chOff x="4087382" y="3775674"/>
                <a:chExt cx="31405" cy="26898"/>
              </a:xfrm>
            </p:grpSpPr>
            <p:sp>
              <p:nvSpPr>
                <p:cNvPr id="105" name="Google Shape;3416;p67">
                  <a:extLst>
                    <a:ext uri="{FF2B5EF4-FFF2-40B4-BE49-F238E27FC236}">
                      <a16:creationId xmlns:a16="http://schemas.microsoft.com/office/drawing/2014/main" id="{BBD9C6DB-D65B-4790-8F6B-CC6D6CCD50F1}"/>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17;p67">
                  <a:extLst>
                    <a:ext uri="{FF2B5EF4-FFF2-40B4-BE49-F238E27FC236}">
                      <a16:creationId xmlns:a16="http://schemas.microsoft.com/office/drawing/2014/main" id="{6A95C65A-0B97-40A0-89CA-CE20F1DD0A5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3418;p67">
                <a:extLst>
                  <a:ext uri="{FF2B5EF4-FFF2-40B4-BE49-F238E27FC236}">
                    <a16:creationId xmlns:a16="http://schemas.microsoft.com/office/drawing/2014/main" id="{A60946A8-3C12-4093-994F-E9D9C24113EA}"/>
                  </a:ext>
                </a:extLst>
              </p:cNvPr>
              <p:cNvGrpSpPr/>
              <p:nvPr/>
            </p:nvGrpSpPr>
            <p:grpSpPr>
              <a:xfrm>
                <a:off x="4118873" y="3856637"/>
                <a:ext cx="31405" cy="26906"/>
                <a:chOff x="4118873" y="3856637"/>
                <a:chExt cx="31405" cy="26906"/>
              </a:xfrm>
            </p:grpSpPr>
            <p:sp>
              <p:nvSpPr>
                <p:cNvPr id="103" name="Google Shape;3419;p67">
                  <a:extLst>
                    <a:ext uri="{FF2B5EF4-FFF2-40B4-BE49-F238E27FC236}">
                      <a16:creationId xmlns:a16="http://schemas.microsoft.com/office/drawing/2014/main" id="{3C5342F1-2CD3-400F-A475-A3B68870863C}"/>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20;p67">
                  <a:extLst>
                    <a:ext uri="{FF2B5EF4-FFF2-40B4-BE49-F238E27FC236}">
                      <a16:creationId xmlns:a16="http://schemas.microsoft.com/office/drawing/2014/main" id="{CA3A7A61-0680-402B-9C69-1A2A1480BE7B}"/>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421;p67">
                <a:extLst>
                  <a:ext uri="{FF2B5EF4-FFF2-40B4-BE49-F238E27FC236}">
                    <a16:creationId xmlns:a16="http://schemas.microsoft.com/office/drawing/2014/main" id="{5B2ED942-A4C2-4108-86F2-F8E1D7036A05}"/>
                  </a:ext>
                </a:extLst>
              </p:cNvPr>
              <p:cNvGrpSpPr/>
              <p:nvPr/>
            </p:nvGrpSpPr>
            <p:grpSpPr>
              <a:xfrm>
                <a:off x="4168541" y="3639523"/>
                <a:ext cx="31499" cy="26906"/>
                <a:chOff x="4168541" y="3639523"/>
                <a:chExt cx="31499" cy="26906"/>
              </a:xfrm>
            </p:grpSpPr>
            <p:sp>
              <p:nvSpPr>
                <p:cNvPr id="101" name="Google Shape;3422;p67">
                  <a:extLst>
                    <a:ext uri="{FF2B5EF4-FFF2-40B4-BE49-F238E27FC236}">
                      <a16:creationId xmlns:a16="http://schemas.microsoft.com/office/drawing/2014/main" id="{7315F260-1C39-4F36-BB43-C2A5F77E177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23;p67">
                  <a:extLst>
                    <a:ext uri="{FF2B5EF4-FFF2-40B4-BE49-F238E27FC236}">
                      <a16:creationId xmlns:a16="http://schemas.microsoft.com/office/drawing/2014/main" id="{E98B863B-7B2A-4905-830D-9AD4C21A8723}"/>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24;p67">
                <a:extLst>
                  <a:ext uri="{FF2B5EF4-FFF2-40B4-BE49-F238E27FC236}">
                    <a16:creationId xmlns:a16="http://schemas.microsoft.com/office/drawing/2014/main" id="{67CA5D0B-0F15-4E29-AE82-BA6BC4D31BCD}"/>
                  </a:ext>
                </a:extLst>
              </p:cNvPr>
              <p:cNvGrpSpPr/>
              <p:nvPr/>
            </p:nvGrpSpPr>
            <p:grpSpPr>
              <a:xfrm>
                <a:off x="3965789" y="3393545"/>
                <a:ext cx="31405" cy="26945"/>
                <a:chOff x="3965789" y="3393545"/>
                <a:chExt cx="31405" cy="26945"/>
              </a:xfrm>
            </p:grpSpPr>
            <p:sp>
              <p:nvSpPr>
                <p:cNvPr id="99" name="Google Shape;3425;p67">
                  <a:extLst>
                    <a:ext uri="{FF2B5EF4-FFF2-40B4-BE49-F238E27FC236}">
                      <a16:creationId xmlns:a16="http://schemas.microsoft.com/office/drawing/2014/main" id="{F46D2D80-4134-441E-AE27-9227EC7D419A}"/>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26;p67">
                  <a:extLst>
                    <a:ext uri="{FF2B5EF4-FFF2-40B4-BE49-F238E27FC236}">
                      <a16:creationId xmlns:a16="http://schemas.microsoft.com/office/drawing/2014/main" id="{21302422-4701-495B-9E6C-F5FA4F68F27C}"/>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427;p67">
                <a:extLst>
                  <a:ext uri="{FF2B5EF4-FFF2-40B4-BE49-F238E27FC236}">
                    <a16:creationId xmlns:a16="http://schemas.microsoft.com/office/drawing/2014/main" id="{6B2E3E2F-2CF0-4735-A584-7B66DBD88B65}"/>
                  </a:ext>
                </a:extLst>
              </p:cNvPr>
              <p:cNvGrpSpPr/>
              <p:nvPr/>
            </p:nvGrpSpPr>
            <p:grpSpPr>
              <a:xfrm>
                <a:off x="3925166" y="3491008"/>
                <a:ext cx="31405" cy="27001"/>
                <a:chOff x="3925166" y="3491008"/>
                <a:chExt cx="31405" cy="27001"/>
              </a:xfrm>
            </p:grpSpPr>
            <p:sp>
              <p:nvSpPr>
                <p:cNvPr id="97" name="Google Shape;3428;p67">
                  <a:extLst>
                    <a:ext uri="{FF2B5EF4-FFF2-40B4-BE49-F238E27FC236}">
                      <a16:creationId xmlns:a16="http://schemas.microsoft.com/office/drawing/2014/main" id="{BD662C30-D804-4B1B-8784-17E4EA42EA0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29;p67">
                  <a:extLst>
                    <a:ext uri="{FF2B5EF4-FFF2-40B4-BE49-F238E27FC236}">
                      <a16:creationId xmlns:a16="http://schemas.microsoft.com/office/drawing/2014/main" id="{50A43813-36FD-4921-B667-C6A760C687F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430;p67">
                <a:extLst>
                  <a:ext uri="{FF2B5EF4-FFF2-40B4-BE49-F238E27FC236}">
                    <a16:creationId xmlns:a16="http://schemas.microsoft.com/office/drawing/2014/main" id="{32BD32C2-2119-4A94-B4C6-DF9553E8E655}"/>
                  </a:ext>
                </a:extLst>
              </p:cNvPr>
              <p:cNvGrpSpPr/>
              <p:nvPr/>
            </p:nvGrpSpPr>
            <p:grpSpPr>
              <a:xfrm>
                <a:off x="3682845" y="3340976"/>
                <a:ext cx="31397" cy="26898"/>
                <a:chOff x="3682845" y="3340976"/>
                <a:chExt cx="31397" cy="26898"/>
              </a:xfrm>
            </p:grpSpPr>
            <p:sp>
              <p:nvSpPr>
                <p:cNvPr id="95" name="Google Shape;3431;p67">
                  <a:extLst>
                    <a:ext uri="{FF2B5EF4-FFF2-40B4-BE49-F238E27FC236}">
                      <a16:creationId xmlns:a16="http://schemas.microsoft.com/office/drawing/2014/main" id="{E3693AE7-6582-41B7-910E-CE8A15E0700F}"/>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32;p67">
                  <a:extLst>
                    <a:ext uri="{FF2B5EF4-FFF2-40B4-BE49-F238E27FC236}">
                      <a16:creationId xmlns:a16="http://schemas.microsoft.com/office/drawing/2014/main" id="{7B02F834-937F-450A-B28A-5942BB6199AB}"/>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433;p67">
                <a:extLst>
                  <a:ext uri="{FF2B5EF4-FFF2-40B4-BE49-F238E27FC236}">
                    <a16:creationId xmlns:a16="http://schemas.microsoft.com/office/drawing/2014/main" id="{D761E51D-359D-47CC-855F-C4DCB96D83F8}"/>
                  </a:ext>
                </a:extLst>
              </p:cNvPr>
              <p:cNvGrpSpPr/>
              <p:nvPr/>
            </p:nvGrpSpPr>
            <p:grpSpPr>
              <a:xfrm>
                <a:off x="3795393" y="3353725"/>
                <a:ext cx="31499" cy="26993"/>
                <a:chOff x="3795393" y="3353725"/>
                <a:chExt cx="31499" cy="26993"/>
              </a:xfrm>
            </p:grpSpPr>
            <p:sp>
              <p:nvSpPr>
                <p:cNvPr id="93" name="Google Shape;3434;p67">
                  <a:extLst>
                    <a:ext uri="{FF2B5EF4-FFF2-40B4-BE49-F238E27FC236}">
                      <a16:creationId xmlns:a16="http://schemas.microsoft.com/office/drawing/2014/main" id="{E5E3C766-8200-49C5-9C7A-13F44D0F611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35;p67">
                  <a:extLst>
                    <a:ext uri="{FF2B5EF4-FFF2-40B4-BE49-F238E27FC236}">
                      <a16:creationId xmlns:a16="http://schemas.microsoft.com/office/drawing/2014/main" id="{450BAC5A-9AF3-4E3B-BC9B-F6E91E10EE0F}"/>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36;p67">
                <a:extLst>
                  <a:ext uri="{FF2B5EF4-FFF2-40B4-BE49-F238E27FC236}">
                    <a16:creationId xmlns:a16="http://schemas.microsoft.com/office/drawing/2014/main" id="{B2A2C231-6B08-4BCC-8E1C-6E537D67F520}"/>
                  </a:ext>
                </a:extLst>
              </p:cNvPr>
              <p:cNvGrpSpPr/>
              <p:nvPr/>
            </p:nvGrpSpPr>
            <p:grpSpPr>
              <a:xfrm>
                <a:off x="4176909" y="4363221"/>
                <a:ext cx="38924" cy="33316"/>
                <a:chOff x="4176909" y="4363221"/>
                <a:chExt cx="38924" cy="33316"/>
              </a:xfrm>
            </p:grpSpPr>
            <p:sp>
              <p:nvSpPr>
                <p:cNvPr id="91" name="Google Shape;3437;p67">
                  <a:extLst>
                    <a:ext uri="{FF2B5EF4-FFF2-40B4-BE49-F238E27FC236}">
                      <a16:creationId xmlns:a16="http://schemas.microsoft.com/office/drawing/2014/main" id="{86A8B053-48B7-41EB-943C-598CF056B650}"/>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38;p67">
                  <a:extLst>
                    <a:ext uri="{FF2B5EF4-FFF2-40B4-BE49-F238E27FC236}">
                      <a16:creationId xmlns:a16="http://schemas.microsoft.com/office/drawing/2014/main" id="{617CE67D-63AD-4BFD-AE2D-8799FBAF4A89}"/>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439;p67">
                <a:extLst>
                  <a:ext uri="{FF2B5EF4-FFF2-40B4-BE49-F238E27FC236}">
                    <a16:creationId xmlns:a16="http://schemas.microsoft.com/office/drawing/2014/main" id="{D371E575-19A9-4E82-AB37-02109024F17E}"/>
                  </a:ext>
                </a:extLst>
              </p:cNvPr>
              <p:cNvGrpSpPr/>
              <p:nvPr/>
            </p:nvGrpSpPr>
            <p:grpSpPr>
              <a:xfrm>
                <a:off x="4226191" y="4007660"/>
                <a:ext cx="33560" cy="28770"/>
                <a:chOff x="4226191" y="4007660"/>
                <a:chExt cx="33560" cy="28770"/>
              </a:xfrm>
            </p:grpSpPr>
            <p:sp>
              <p:nvSpPr>
                <p:cNvPr id="89" name="Google Shape;3440;p67">
                  <a:extLst>
                    <a:ext uri="{FF2B5EF4-FFF2-40B4-BE49-F238E27FC236}">
                      <a16:creationId xmlns:a16="http://schemas.microsoft.com/office/drawing/2014/main" id="{45E88E9F-A61C-4565-BACC-BF54D12A8F1D}"/>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41;p67">
                  <a:extLst>
                    <a:ext uri="{FF2B5EF4-FFF2-40B4-BE49-F238E27FC236}">
                      <a16:creationId xmlns:a16="http://schemas.microsoft.com/office/drawing/2014/main" id="{D0952B53-9FBB-4A78-AB9C-B1652F4A3B8B}"/>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3442;p67">
                <a:extLst>
                  <a:ext uri="{FF2B5EF4-FFF2-40B4-BE49-F238E27FC236}">
                    <a16:creationId xmlns:a16="http://schemas.microsoft.com/office/drawing/2014/main" id="{D4684DFB-7159-4C0B-971D-01AA0B54CF24}"/>
                  </a:ext>
                </a:extLst>
              </p:cNvPr>
              <p:cNvGrpSpPr/>
              <p:nvPr/>
            </p:nvGrpSpPr>
            <p:grpSpPr>
              <a:xfrm>
                <a:off x="3597785" y="3377045"/>
                <a:ext cx="33591" cy="28699"/>
                <a:chOff x="3597785" y="3377045"/>
                <a:chExt cx="33591" cy="28699"/>
              </a:xfrm>
            </p:grpSpPr>
            <p:sp>
              <p:nvSpPr>
                <p:cNvPr id="87" name="Google Shape;3443;p67">
                  <a:extLst>
                    <a:ext uri="{FF2B5EF4-FFF2-40B4-BE49-F238E27FC236}">
                      <a16:creationId xmlns:a16="http://schemas.microsoft.com/office/drawing/2014/main" id="{BC7397B8-9AE5-4CFD-ABA3-928D4F1DA3C4}"/>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44;p67">
                  <a:extLst>
                    <a:ext uri="{FF2B5EF4-FFF2-40B4-BE49-F238E27FC236}">
                      <a16:creationId xmlns:a16="http://schemas.microsoft.com/office/drawing/2014/main" id="{F6BFE395-DF27-4284-8AEC-919784F51DD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45;p67">
                <a:extLst>
                  <a:ext uri="{FF2B5EF4-FFF2-40B4-BE49-F238E27FC236}">
                    <a16:creationId xmlns:a16="http://schemas.microsoft.com/office/drawing/2014/main" id="{4C199526-267F-46A9-B6C5-6BFD336DC998}"/>
                  </a:ext>
                </a:extLst>
              </p:cNvPr>
              <p:cNvGrpSpPr/>
              <p:nvPr/>
            </p:nvGrpSpPr>
            <p:grpSpPr>
              <a:xfrm>
                <a:off x="3887870" y="3669796"/>
                <a:ext cx="33591" cy="28692"/>
                <a:chOff x="3887870" y="3669796"/>
                <a:chExt cx="33591" cy="28692"/>
              </a:xfrm>
            </p:grpSpPr>
            <p:sp>
              <p:nvSpPr>
                <p:cNvPr id="85" name="Google Shape;3446;p67">
                  <a:extLst>
                    <a:ext uri="{FF2B5EF4-FFF2-40B4-BE49-F238E27FC236}">
                      <a16:creationId xmlns:a16="http://schemas.microsoft.com/office/drawing/2014/main" id="{DE56D3C5-EF48-4740-BF63-D28D914DB586}"/>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47;p67">
                  <a:extLst>
                    <a:ext uri="{FF2B5EF4-FFF2-40B4-BE49-F238E27FC236}">
                      <a16:creationId xmlns:a16="http://schemas.microsoft.com/office/drawing/2014/main" id="{646C9F01-306B-4259-8713-3DE489B863E6}"/>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448;p67">
                <a:extLst>
                  <a:ext uri="{FF2B5EF4-FFF2-40B4-BE49-F238E27FC236}">
                    <a16:creationId xmlns:a16="http://schemas.microsoft.com/office/drawing/2014/main" id="{15240401-E117-45DA-B87E-FFF6C21CDB93}"/>
                  </a:ext>
                </a:extLst>
              </p:cNvPr>
              <p:cNvGrpSpPr/>
              <p:nvPr/>
            </p:nvGrpSpPr>
            <p:grpSpPr>
              <a:xfrm>
                <a:off x="3818320" y="3481625"/>
                <a:ext cx="33497" cy="28770"/>
                <a:chOff x="3818320" y="3481625"/>
                <a:chExt cx="33497" cy="28770"/>
              </a:xfrm>
            </p:grpSpPr>
            <p:sp>
              <p:nvSpPr>
                <p:cNvPr id="83" name="Google Shape;3449;p67">
                  <a:extLst>
                    <a:ext uri="{FF2B5EF4-FFF2-40B4-BE49-F238E27FC236}">
                      <a16:creationId xmlns:a16="http://schemas.microsoft.com/office/drawing/2014/main" id="{921D6C96-C8F3-4AA4-9E4C-60BDACD48494}"/>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50;p67">
                  <a:extLst>
                    <a:ext uri="{FF2B5EF4-FFF2-40B4-BE49-F238E27FC236}">
                      <a16:creationId xmlns:a16="http://schemas.microsoft.com/office/drawing/2014/main" id="{6AC977BB-0C31-471D-9725-F3A74E557D22}"/>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451;p67">
                <a:extLst>
                  <a:ext uri="{FF2B5EF4-FFF2-40B4-BE49-F238E27FC236}">
                    <a16:creationId xmlns:a16="http://schemas.microsoft.com/office/drawing/2014/main" id="{FBCA2EFB-C9C4-431D-ABE9-1DA1078E496E}"/>
                  </a:ext>
                </a:extLst>
              </p:cNvPr>
              <p:cNvGrpSpPr/>
              <p:nvPr/>
            </p:nvGrpSpPr>
            <p:grpSpPr>
              <a:xfrm>
                <a:off x="4278139" y="4120948"/>
                <a:ext cx="37492" cy="32129"/>
                <a:chOff x="4278139" y="4120948"/>
                <a:chExt cx="37492" cy="32129"/>
              </a:xfrm>
            </p:grpSpPr>
            <p:sp>
              <p:nvSpPr>
                <p:cNvPr id="81" name="Google Shape;3452;p67">
                  <a:extLst>
                    <a:ext uri="{FF2B5EF4-FFF2-40B4-BE49-F238E27FC236}">
                      <a16:creationId xmlns:a16="http://schemas.microsoft.com/office/drawing/2014/main" id="{E9141E82-F476-42C4-BBC7-A7BA26A0C6AF}"/>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53;p67">
                  <a:extLst>
                    <a:ext uri="{FF2B5EF4-FFF2-40B4-BE49-F238E27FC236}">
                      <a16:creationId xmlns:a16="http://schemas.microsoft.com/office/drawing/2014/main" id="{EA8CD51B-5635-4771-9979-9C8AB5FB56E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3454;p67">
                <a:extLst>
                  <a:ext uri="{FF2B5EF4-FFF2-40B4-BE49-F238E27FC236}">
                    <a16:creationId xmlns:a16="http://schemas.microsoft.com/office/drawing/2014/main" id="{3CEE3712-53BD-42B5-9701-4953F35F1960}"/>
                  </a:ext>
                </a:extLst>
              </p:cNvPr>
              <p:cNvGrpSpPr/>
              <p:nvPr/>
            </p:nvGrpSpPr>
            <p:grpSpPr>
              <a:xfrm>
                <a:off x="4419898" y="3977388"/>
                <a:ext cx="33497" cy="28692"/>
                <a:chOff x="4419898" y="3977388"/>
                <a:chExt cx="33497" cy="28692"/>
              </a:xfrm>
            </p:grpSpPr>
            <p:sp>
              <p:nvSpPr>
                <p:cNvPr id="79" name="Google Shape;3455;p67">
                  <a:extLst>
                    <a:ext uri="{FF2B5EF4-FFF2-40B4-BE49-F238E27FC236}">
                      <a16:creationId xmlns:a16="http://schemas.microsoft.com/office/drawing/2014/main" id="{325C6CC9-6A6C-4F26-A2D0-8A4CCFEF0FB4}"/>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56;p67">
                  <a:extLst>
                    <a:ext uri="{FF2B5EF4-FFF2-40B4-BE49-F238E27FC236}">
                      <a16:creationId xmlns:a16="http://schemas.microsoft.com/office/drawing/2014/main" id="{8D238A78-BDC4-496A-9C12-A059FA607EE5}"/>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3457;p67">
                <a:extLst>
                  <a:ext uri="{FF2B5EF4-FFF2-40B4-BE49-F238E27FC236}">
                    <a16:creationId xmlns:a16="http://schemas.microsoft.com/office/drawing/2014/main" id="{E36D3EB3-A0AC-44F3-876A-A15D7CD1C0AE}"/>
                  </a:ext>
                </a:extLst>
              </p:cNvPr>
              <p:cNvGrpSpPr/>
              <p:nvPr/>
            </p:nvGrpSpPr>
            <p:grpSpPr>
              <a:xfrm>
                <a:off x="4158930" y="4034684"/>
                <a:ext cx="33497" cy="28762"/>
                <a:chOff x="4158930" y="4034684"/>
                <a:chExt cx="33497" cy="28762"/>
              </a:xfrm>
            </p:grpSpPr>
            <p:sp>
              <p:nvSpPr>
                <p:cNvPr id="77" name="Google Shape;3458;p67">
                  <a:extLst>
                    <a:ext uri="{FF2B5EF4-FFF2-40B4-BE49-F238E27FC236}">
                      <a16:creationId xmlns:a16="http://schemas.microsoft.com/office/drawing/2014/main" id="{C9C5504A-FACC-4341-B168-4F6964C57FFD}"/>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59;p67">
                  <a:extLst>
                    <a:ext uri="{FF2B5EF4-FFF2-40B4-BE49-F238E27FC236}">
                      <a16:creationId xmlns:a16="http://schemas.microsoft.com/office/drawing/2014/main" id="{4B21B61D-A72F-4572-B5C4-33FFE6508875}"/>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3460;p67">
                <a:extLst>
                  <a:ext uri="{FF2B5EF4-FFF2-40B4-BE49-F238E27FC236}">
                    <a16:creationId xmlns:a16="http://schemas.microsoft.com/office/drawing/2014/main" id="{FF00F503-5903-4248-8E48-512AD6F74B7B}"/>
                  </a:ext>
                </a:extLst>
              </p:cNvPr>
              <p:cNvGrpSpPr/>
              <p:nvPr/>
            </p:nvGrpSpPr>
            <p:grpSpPr>
              <a:xfrm>
                <a:off x="4134949" y="3957049"/>
                <a:ext cx="33497" cy="28770"/>
                <a:chOff x="4134949" y="3957049"/>
                <a:chExt cx="33497" cy="28770"/>
              </a:xfrm>
            </p:grpSpPr>
            <p:sp>
              <p:nvSpPr>
                <p:cNvPr id="75" name="Google Shape;3461;p67">
                  <a:extLst>
                    <a:ext uri="{FF2B5EF4-FFF2-40B4-BE49-F238E27FC236}">
                      <a16:creationId xmlns:a16="http://schemas.microsoft.com/office/drawing/2014/main" id="{8D871FBB-CDA1-4D44-8977-1906A74A22CC}"/>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62;p67">
                  <a:extLst>
                    <a:ext uri="{FF2B5EF4-FFF2-40B4-BE49-F238E27FC236}">
                      <a16:creationId xmlns:a16="http://schemas.microsoft.com/office/drawing/2014/main" id="{AF5A5366-7445-4865-97DB-87756A24158A}"/>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3463;p67">
                <a:extLst>
                  <a:ext uri="{FF2B5EF4-FFF2-40B4-BE49-F238E27FC236}">
                    <a16:creationId xmlns:a16="http://schemas.microsoft.com/office/drawing/2014/main" id="{B0BA95A0-9AEE-43BC-86A1-1C6CADD7BDB6}"/>
                  </a:ext>
                </a:extLst>
              </p:cNvPr>
              <p:cNvGrpSpPr/>
              <p:nvPr/>
            </p:nvGrpSpPr>
            <p:grpSpPr>
              <a:xfrm>
                <a:off x="4193653" y="4184403"/>
                <a:ext cx="43580" cy="37264"/>
                <a:chOff x="4193653" y="4184403"/>
                <a:chExt cx="43580" cy="37264"/>
              </a:xfrm>
            </p:grpSpPr>
            <p:sp>
              <p:nvSpPr>
                <p:cNvPr id="73" name="Google Shape;3464;p67">
                  <a:extLst>
                    <a:ext uri="{FF2B5EF4-FFF2-40B4-BE49-F238E27FC236}">
                      <a16:creationId xmlns:a16="http://schemas.microsoft.com/office/drawing/2014/main" id="{0C227338-6E84-4EFC-8B90-5B6694187F24}"/>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5;p67">
                  <a:extLst>
                    <a:ext uri="{FF2B5EF4-FFF2-40B4-BE49-F238E27FC236}">
                      <a16:creationId xmlns:a16="http://schemas.microsoft.com/office/drawing/2014/main" id="{8F1CD748-4D4A-43C1-A3B3-EB582F5EBA9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66;p67">
                <a:extLst>
                  <a:ext uri="{FF2B5EF4-FFF2-40B4-BE49-F238E27FC236}">
                    <a16:creationId xmlns:a16="http://schemas.microsoft.com/office/drawing/2014/main" id="{4C1DFE21-C26A-4631-BF1B-428C53E8508E}"/>
                  </a:ext>
                </a:extLst>
              </p:cNvPr>
              <p:cNvGrpSpPr/>
              <p:nvPr/>
            </p:nvGrpSpPr>
            <p:grpSpPr>
              <a:xfrm>
                <a:off x="4343600" y="3943844"/>
                <a:ext cx="43580" cy="37312"/>
                <a:chOff x="4343600" y="3943844"/>
                <a:chExt cx="43580" cy="37312"/>
              </a:xfrm>
            </p:grpSpPr>
            <p:sp>
              <p:nvSpPr>
                <p:cNvPr id="71" name="Google Shape;3467;p67">
                  <a:extLst>
                    <a:ext uri="{FF2B5EF4-FFF2-40B4-BE49-F238E27FC236}">
                      <a16:creationId xmlns:a16="http://schemas.microsoft.com/office/drawing/2014/main" id="{DB46D354-99D8-4C63-905F-5327820AC570}"/>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68;p67">
                  <a:extLst>
                    <a:ext uri="{FF2B5EF4-FFF2-40B4-BE49-F238E27FC236}">
                      <a16:creationId xmlns:a16="http://schemas.microsoft.com/office/drawing/2014/main" id="{C04258F3-C262-4519-B414-B7C8E2858C8F}"/>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3469;p67">
                <a:extLst>
                  <a:ext uri="{FF2B5EF4-FFF2-40B4-BE49-F238E27FC236}">
                    <a16:creationId xmlns:a16="http://schemas.microsoft.com/office/drawing/2014/main" id="{79106D13-17B7-462D-A7DC-3385EF046CFE}"/>
                  </a:ext>
                </a:extLst>
              </p:cNvPr>
              <p:cNvGrpSpPr/>
              <p:nvPr/>
            </p:nvGrpSpPr>
            <p:grpSpPr>
              <a:xfrm>
                <a:off x="4172339" y="3381693"/>
                <a:ext cx="31499" cy="27001"/>
                <a:chOff x="4172339" y="3381693"/>
                <a:chExt cx="31499" cy="27001"/>
              </a:xfrm>
            </p:grpSpPr>
            <p:sp>
              <p:nvSpPr>
                <p:cNvPr id="69" name="Google Shape;3470;p67">
                  <a:extLst>
                    <a:ext uri="{FF2B5EF4-FFF2-40B4-BE49-F238E27FC236}">
                      <a16:creationId xmlns:a16="http://schemas.microsoft.com/office/drawing/2014/main" id="{1297C7E9-CE25-4F19-9723-BAE8BF7653BD}"/>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1;p67">
                  <a:extLst>
                    <a:ext uri="{FF2B5EF4-FFF2-40B4-BE49-F238E27FC236}">
                      <a16:creationId xmlns:a16="http://schemas.microsoft.com/office/drawing/2014/main" id="{92EF3445-EC80-4B8F-9EFA-D2E329B2D374}"/>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6" name="Rectangle: Rounded Corners 825">
            <a:extLst>
              <a:ext uri="{FF2B5EF4-FFF2-40B4-BE49-F238E27FC236}">
                <a16:creationId xmlns:a16="http://schemas.microsoft.com/office/drawing/2014/main" id="{4B0378A1-8F46-4513-81F8-7B1186AF13C7}"/>
              </a:ext>
            </a:extLst>
          </p:cNvPr>
          <p:cNvSpPr/>
          <p:nvPr/>
        </p:nvSpPr>
        <p:spPr>
          <a:xfrm>
            <a:off x="331712" y="1380444"/>
            <a:ext cx="5678336" cy="119130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TextBox 826">
            <a:extLst>
              <a:ext uri="{FF2B5EF4-FFF2-40B4-BE49-F238E27FC236}">
                <a16:creationId xmlns:a16="http://schemas.microsoft.com/office/drawing/2014/main" id="{9071C483-2887-4ADB-8DB1-4A6EF6879F53}"/>
              </a:ext>
            </a:extLst>
          </p:cNvPr>
          <p:cNvSpPr txBox="1"/>
          <p:nvPr/>
        </p:nvSpPr>
        <p:spPr>
          <a:xfrm>
            <a:off x="454779" y="1493435"/>
            <a:ext cx="5448206" cy="830997"/>
          </a:xfrm>
          <a:prstGeom prst="rect">
            <a:avLst/>
          </a:prstGeom>
          <a:noFill/>
        </p:spPr>
        <p:txBody>
          <a:bodyPr wrap="square" rtlCol="0">
            <a:spAutoFit/>
          </a:bodyPr>
          <a:lstStyle/>
          <a:p>
            <a:r>
              <a:rPr lang="es-ES" sz="1200" i="1" dirty="0">
                <a:solidFill>
                  <a:schemeClr val="bg2">
                    <a:lumMod val="60000"/>
                    <a:lumOff val="40000"/>
                  </a:schemeClr>
                </a:solidFill>
              </a:rPr>
              <a:t># Paquete “</a:t>
            </a:r>
            <a:r>
              <a:rPr lang="es-ES" sz="1200" i="1" dirty="0" err="1">
                <a:solidFill>
                  <a:schemeClr val="bg2">
                    <a:lumMod val="60000"/>
                    <a:lumOff val="40000"/>
                  </a:schemeClr>
                </a:solidFill>
              </a:rPr>
              <a:t>vegan</a:t>
            </a:r>
            <a:r>
              <a:rPr lang="es-ES" sz="1200" i="1" dirty="0">
                <a:solidFill>
                  <a:schemeClr val="bg2">
                    <a:lumMod val="60000"/>
                    <a:lumOff val="40000"/>
                  </a:schemeClr>
                </a:solidFill>
              </a:rPr>
              <a:t>”</a:t>
            </a:r>
          </a:p>
          <a:p>
            <a:r>
              <a:rPr lang="es-ES" sz="1200" dirty="0">
                <a:solidFill>
                  <a:schemeClr val="bg1"/>
                </a:solidFill>
              </a:rPr>
              <a:t>&gt; </a:t>
            </a:r>
            <a:r>
              <a:rPr lang="es-ES" sz="1200" dirty="0" err="1">
                <a:solidFill>
                  <a:schemeClr val="bg1"/>
                </a:solidFill>
              </a:rPr>
              <a:t>library</a:t>
            </a:r>
            <a:r>
              <a:rPr lang="es-ES" sz="1200" dirty="0">
                <a:solidFill>
                  <a:schemeClr val="bg1"/>
                </a:solidFill>
              </a:rPr>
              <a:t>(</a:t>
            </a:r>
            <a:r>
              <a:rPr lang="es-ES" sz="1200" dirty="0" err="1">
                <a:solidFill>
                  <a:schemeClr val="bg1"/>
                </a:solidFill>
              </a:rPr>
              <a:t>vegan</a:t>
            </a:r>
            <a:r>
              <a:rPr lang="es-ES" sz="1200" dirty="0">
                <a:solidFill>
                  <a:schemeClr val="bg1"/>
                </a:solidFill>
              </a:rPr>
              <a:t>)</a:t>
            </a:r>
          </a:p>
          <a:p>
            <a:r>
              <a:rPr lang="es-ES" sz="1200" dirty="0">
                <a:solidFill>
                  <a:schemeClr val="bg1"/>
                </a:solidFill>
              </a:rPr>
              <a:t>&gt; </a:t>
            </a:r>
            <a:r>
              <a:rPr lang="es-ES" sz="1200" dirty="0" err="1">
                <a:solidFill>
                  <a:schemeClr val="bg1"/>
                </a:solidFill>
              </a:rPr>
              <a:t>d.bray</a:t>
            </a:r>
            <a:r>
              <a:rPr lang="es-ES" sz="1200" dirty="0">
                <a:solidFill>
                  <a:schemeClr val="bg1"/>
                </a:solidFill>
              </a:rPr>
              <a:t> &lt;- </a:t>
            </a:r>
            <a:r>
              <a:rPr lang="es-ES" sz="1200" dirty="0" err="1">
                <a:solidFill>
                  <a:schemeClr val="bg1"/>
                </a:solidFill>
              </a:rPr>
              <a:t>vegdist</a:t>
            </a:r>
            <a:r>
              <a:rPr lang="es-ES" sz="1200" dirty="0">
                <a:solidFill>
                  <a:schemeClr val="bg1"/>
                </a:solidFill>
              </a:rPr>
              <a:t>(A, </a:t>
            </a:r>
            <a:r>
              <a:rPr lang="es-ES" sz="1200" dirty="0" err="1">
                <a:solidFill>
                  <a:schemeClr val="bg1"/>
                </a:solidFill>
              </a:rPr>
              <a:t>method</a:t>
            </a:r>
            <a:r>
              <a:rPr lang="es-ES" sz="1200" dirty="0">
                <a:solidFill>
                  <a:schemeClr val="bg1"/>
                </a:solidFill>
              </a:rPr>
              <a:t> = "</a:t>
            </a:r>
            <a:r>
              <a:rPr lang="es-ES" sz="1200" dirty="0" err="1">
                <a:solidFill>
                  <a:schemeClr val="bg1"/>
                </a:solidFill>
              </a:rPr>
              <a:t>bray</a:t>
            </a:r>
            <a:r>
              <a:rPr lang="es-ES" sz="1200" dirty="0">
                <a:solidFill>
                  <a:schemeClr val="bg1"/>
                </a:solidFill>
              </a:rPr>
              <a:t>")</a:t>
            </a:r>
          </a:p>
          <a:p>
            <a:r>
              <a:rPr lang="es-ES" sz="1200" dirty="0">
                <a:solidFill>
                  <a:schemeClr val="bg1"/>
                </a:solidFill>
              </a:rPr>
              <a:t>&gt; </a:t>
            </a:r>
            <a:r>
              <a:rPr lang="es-ES" sz="1200" dirty="0" err="1">
                <a:solidFill>
                  <a:schemeClr val="bg1"/>
                </a:solidFill>
              </a:rPr>
              <a:t>d.jaccard</a:t>
            </a:r>
            <a:r>
              <a:rPr lang="es-ES" sz="1200" dirty="0">
                <a:solidFill>
                  <a:schemeClr val="bg1"/>
                </a:solidFill>
              </a:rPr>
              <a:t> &lt;- </a:t>
            </a:r>
            <a:r>
              <a:rPr lang="es-ES" sz="1200" dirty="0" err="1">
                <a:solidFill>
                  <a:schemeClr val="bg1"/>
                </a:solidFill>
              </a:rPr>
              <a:t>vegdist</a:t>
            </a:r>
            <a:r>
              <a:rPr lang="es-ES" sz="1200" dirty="0">
                <a:solidFill>
                  <a:schemeClr val="bg1"/>
                </a:solidFill>
              </a:rPr>
              <a:t>(A, </a:t>
            </a:r>
            <a:r>
              <a:rPr lang="es-ES" sz="1200" dirty="0" err="1">
                <a:solidFill>
                  <a:schemeClr val="bg1"/>
                </a:solidFill>
              </a:rPr>
              <a:t>method</a:t>
            </a:r>
            <a:r>
              <a:rPr lang="es-ES" sz="1200" dirty="0">
                <a:solidFill>
                  <a:schemeClr val="bg1"/>
                </a:solidFill>
              </a:rPr>
              <a:t> = "</a:t>
            </a:r>
            <a:r>
              <a:rPr lang="es-ES" sz="1200" dirty="0" err="1">
                <a:solidFill>
                  <a:schemeClr val="bg1"/>
                </a:solidFill>
              </a:rPr>
              <a:t>jaccard</a:t>
            </a:r>
            <a:r>
              <a:rPr lang="es-ES" sz="1200" dirty="0">
                <a:solidFill>
                  <a:schemeClr val="bg1"/>
                </a:solidFill>
              </a:rPr>
              <a:t>", </a:t>
            </a:r>
            <a:r>
              <a:rPr lang="es-ES" sz="1200" dirty="0" err="1">
                <a:solidFill>
                  <a:schemeClr val="bg1"/>
                </a:solidFill>
              </a:rPr>
              <a:t>binary</a:t>
            </a:r>
            <a:r>
              <a:rPr lang="es-ES" sz="1200" dirty="0">
                <a:solidFill>
                  <a:schemeClr val="bg1"/>
                </a:solidFill>
              </a:rPr>
              <a:t> = T)</a:t>
            </a:r>
          </a:p>
        </p:txBody>
      </p:sp>
      <p:sp>
        <p:nvSpPr>
          <p:cNvPr id="828" name="Google Shape;356;p45">
            <a:extLst>
              <a:ext uri="{FF2B5EF4-FFF2-40B4-BE49-F238E27FC236}">
                <a16:creationId xmlns:a16="http://schemas.microsoft.com/office/drawing/2014/main" id="{49733D65-6CAD-4CBB-8B2C-5D2095E4CBE6}"/>
              </a:ext>
            </a:extLst>
          </p:cNvPr>
          <p:cNvSpPr txBox="1">
            <a:spLocks/>
          </p:cNvSpPr>
          <p:nvPr/>
        </p:nvSpPr>
        <p:spPr>
          <a:xfrm>
            <a:off x="489385" y="2762884"/>
            <a:ext cx="5404992" cy="18872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r>
              <a:rPr lang="es-ES" sz="1600" dirty="0">
                <a:solidFill>
                  <a:srgbClr val="A9BAC9"/>
                </a:solidFill>
                <a:latin typeface="anaheim"/>
              </a:rPr>
              <a:t>La disimilitud de Jaccard simplemente compara la superposición en la presencia/ausencia de especies entre pares de comunidades, en consecuencia, dos comunidades con especies idénticas presentes tendrán una puntuación de Jaccard de 0 independientemente de la abundancia relativa de estos organismos en la comunidad</a:t>
            </a:r>
          </a:p>
        </p:txBody>
      </p:sp>
    </p:spTree>
    <p:extLst>
      <p:ext uri="{BB962C8B-B14F-4D97-AF65-F5344CB8AC3E}">
        <p14:creationId xmlns:p14="http://schemas.microsoft.com/office/powerpoint/2010/main" val="277098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27">
                                            <p:txEl>
                                              <p:pRg st="0" end="0"/>
                                            </p:txEl>
                                          </p:spTgt>
                                        </p:tgtEl>
                                        <p:attrNameLst>
                                          <p:attrName>style.visibility</p:attrName>
                                        </p:attrNameLst>
                                      </p:cBhvr>
                                      <p:to>
                                        <p:strVal val="visible"/>
                                      </p:to>
                                    </p:set>
                                    <p:animEffect transition="in" filter="wipe(left)">
                                      <p:cBhvr>
                                        <p:cTn id="11" dur="500"/>
                                        <p:tgtEl>
                                          <p:spTgt spid="827">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27">
                                            <p:txEl>
                                              <p:pRg st="1" end="1"/>
                                            </p:txEl>
                                          </p:spTgt>
                                        </p:tgtEl>
                                        <p:attrNameLst>
                                          <p:attrName>style.visibility</p:attrName>
                                        </p:attrNameLst>
                                      </p:cBhvr>
                                      <p:to>
                                        <p:strVal val="visible"/>
                                      </p:to>
                                    </p:set>
                                    <p:animEffect transition="in" filter="wipe(left)">
                                      <p:cBhvr>
                                        <p:cTn id="15" dur="500"/>
                                        <p:tgtEl>
                                          <p:spTgt spid="827">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27">
                                            <p:txEl>
                                              <p:pRg st="2" end="2"/>
                                            </p:txEl>
                                          </p:spTgt>
                                        </p:tgtEl>
                                        <p:attrNameLst>
                                          <p:attrName>style.visibility</p:attrName>
                                        </p:attrNameLst>
                                      </p:cBhvr>
                                      <p:to>
                                        <p:strVal val="visible"/>
                                      </p:to>
                                    </p:set>
                                    <p:animEffect transition="in" filter="wipe(left)">
                                      <p:cBhvr>
                                        <p:cTn id="19" dur="500"/>
                                        <p:tgtEl>
                                          <p:spTgt spid="827">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27">
                                            <p:txEl>
                                              <p:pRg st="3" end="3"/>
                                            </p:txEl>
                                          </p:spTgt>
                                        </p:tgtEl>
                                        <p:attrNameLst>
                                          <p:attrName>style.visibility</p:attrName>
                                        </p:attrNameLst>
                                      </p:cBhvr>
                                      <p:to>
                                        <p:strVal val="visible"/>
                                      </p:to>
                                    </p:set>
                                    <p:animEffect transition="in" filter="wipe(left)">
                                      <p:cBhvr>
                                        <p:cTn id="23" dur="500"/>
                                        <p:tgtEl>
                                          <p:spTgt spid="8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807155" y="2046719"/>
            <a:ext cx="1822500" cy="10604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Índices de diversidad tradicionales</a:t>
            </a:r>
            <a:endParaRPr dirty="0"/>
          </a:p>
        </p:txBody>
      </p:sp>
      <p:sp>
        <p:nvSpPr>
          <p:cNvPr id="204" name="Google Shape;204;p35"/>
          <p:cNvSpPr txBox="1">
            <a:spLocks noGrp="1"/>
          </p:cNvSpPr>
          <p:nvPr>
            <p:ph type="title" idx="14"/>
          </p:nvPr>
        </p:nvSpPr>
        <p:spPr>
          <a:xfrm rot="1973">
            <a:off x="1195805" y="1578461"/>
            <a:ext cx="10452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pic>
        <p:nvPicPr>
          <p:cNvPr id="214" name="Google Shape;214;p35"/>
          <p:cNvPicPr preferRelativeResize="0"/>
          <p:nvPr/>
        </p:nvPicPr>
        <p:blipFill rotWithShape="1">
          <a:blip r:embed="rId3"/>
          <a:srcRect l="99" t="35625" r="754" b="33559"/>
          <a:stretch/>
        </p:blipFill>
        <p:spPr>
          <a:xfrm>
            <a:off x="0" y="-499487"/>
            <a:ext cx="9144000" cy="1878500"/>
          </a:xfrm>
          <a:prstGeom prst="rect">
            <a:avLst/>
          </a:prstGeom>
          <a:noFill/>
          <a:ln>
            <a:noFill/>
          </a:ln>
        </p:spPr>
      </p:pic>
      <p:sp>
        <p:nvSpPr>
          <p:cNvPr id="216" name="Google Shape;216;p35"/>
          <p:cNvSpPr/>
          <p:nvPr/>
        </p:nvSpPr>
        <p:spPr>
          <a:xfrm>
            <a:off x="1492861" y="1064066"/>
            <a:ext cx="3800" cy="3800"/>
          </a:xfrm>
          <a:custGeom>
            <a:avLst/>
            <a:gdLst/>
            <a:ahLst/>
            <a:cxnLst/>
            <a:rect l="l" t="t" r="r" b="b"/>
            <a:pathLst>
              <a:path w="152" h="152" extrusionOk="0">
                <a:moveTo>
                  <a:pt x="75" y="1"/>
                </a:moveTo>
                <a:cubicBezTo>
                  <a:pt x="65" y="12"/>
                  <a:pt x="55" y="27"/>
                  <a:pt x="43" y="37"/>
                </a:cubicBezTo>
                <a:lnTo>
                  <a:pt x="36" y="37"/>
                </a:lnTo>
                <a:lnTo>
                  <a:pt x="36" y="44"/>
                </a:lnTo>
                <a:cubicBezTo>
                  <a:pt x="25" y="56"/>
                  <a:pt x="10" y="66"/>
                  <a:pt x="0" y="77"/>
                </a:cubicBezTo>
                <a:cubicBezTo>
                  <a:pt x="10" y="87"/>
                  <a:pt x="25" y="99"/>
                  <a:pt x="36" y="109"/>
                </a:cubicBezTo>
                <a:lnTo>
                  <a:pt x="36" y="116"/>
                </a:lnTo>
                <a:lnTo>
                  <a:pt x="43" y="116"/>
                </a:lnTo>
                <a:cubicBezTo>
                  <a:pt x="54" y="127"/>
                  <a:pt x="65" y="142"/>
                  <a:pt x="75" y="152"/>
                </a:cubicBezTo>
                <a:cubicBezTo>
                  <a:pt x="87" y="142"/>
                  <a:pt x="97" y="127"/>
                  <a:pt x="108" y="116"/>
                </a:cubicBezTo>
                <a:lnTo>
                  <a:pt x="115" y="116"/>
                </a:lnTo>
                <a:lnTo>
                  <a:pt x="115" y="109"/>
                </a:lnTo>
                <a:cubicBezTo>
                  <a:pt x="127" y="99"/>
                  <a:pt x="141" y="87"/>
                  <a:pt x="151" y="77"/>
                </a:cubicBezTo>
                <a:cubicBezTo>
                  <a:pt x="141" y="66"/>
                  <a:pt x="127" y="56"/>
                  <a:pt x="115" y="44"/>
                </a:cubicBezTo>
                <a:lnTo>
                  <a:pt x="115" y="37"/>
                </a:lnTo>
                <a:lnTo>
                  <a:pt x="108" y="37"/>
                </a:lnTo>
                <a:cubicBezTo>
                  <a:pt x="98" y="27"/>
                  <a:pt x="87" y="12"/>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4">
            <a:extLst>
              <a:ext uri="{FF2B5EF4-FFF2-40B4-BE49-F238E27FC236}">
                <a16:creationId xmlns:a16="http://schemas.microsoft.com/office/drawing/2014/main" id="{D689FE6F-51E7-4AED-9D95-4F29A517C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7" name="Google Shape;202;p35">
            <a:extLst>
              <a:ext uri="{FF2B5EF4-FFF2-40B4-BE49-F238E27FC236}">
                <a16:creationId xmlns:a16="http://schemas.microsoft.com/office/drawing/2014/main" id="{A1EBD380-B437-460C-8C67-0B02481F55EF}"/>
              </a:ext>
            </a:extLst>
          </p:cNvPr>
          <p:cNvSpPr txBox="1">
            <a:spLocks/>
          </p:cNvSpPr>
          <p:nvPr/>
        </p:nvSpPr>
        <p:spPr>
          <a:xfrm>
            <a:off x="3660750" y="2041517"/>
            <a:ext cx="1822500" cy="106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Oswald Medium"/>
              <a:buNone/>
              <a:defRPr sz="2000" b="0" i="0" u="none" strike="noStrike" cap="none">
                <a:solidFill>
                  <a:schemeClr val="accent6"/>
                </a:solidFill>
                <a:latin typeface="Oswald Medium"/>
                <a:ea typeface="Oswald Medium"/>
                <a:cs typeface="Oswald Medium"/>
                <a:sym typeface="Oswald Medium"/>
              </a:defRPr>
            </a:lvl1pPr>
            <a:lvl2pPr marR="0" lvl="1"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2pPr>
            <a:lvl3pPr marR="0" lvl="2"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3pPr>
            <a:lvl4pPr marR="0" lvl="3"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4pPr>
            <a:lvl5pPr marR="0" lvl="4"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5pPr>
            <a:lvl6pPr marR="0" lvl="5"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6pPr>
            <a:lvl7pPr marR="0" lvl="6"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7pPr>
            <a:lvl8pPr marR="0" lvl="7"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8pPr>
            <a:lvl9pPr marR="0" lvl="8"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9pPr>
          </a:lstStyle>
          <a:p>
            <a:r>
              <a:rPr lang="en-US" dirty="0" err="1"/>
              <a:t>Estimadores</a:t>
            </a:r>
            <a:r>
              <a:rPr lang="en-US" dirty="0"/>
              <a:t> </a:t>
            </a:r>
          </a:p>
          <a:p>
            <a:r>
              <a:rPr lang="en-US" dirty="0"/>
              <a:t>de </a:t>
            </a:r>
          </a:p>
          <a:p>
            <a:r>
              <a:rPr lang="en-US" dirty="0" err="1"/>
              <a:t>riqueza</a:t>
            </a:r>
            <a:endParaRPr lang="en-US" dirty="0"/>
          </a:p>
        </p:txBody>
      </p:sp>
      <p:sp>
        <p:nvSpPr>
          <p:cNvPr id="38" name="Google Shape;204;p35">
            <a:extLst>
              <a:ext uri="{FF2B5EF4-FFF2-40B4-BE49-F238E27FC236}">
                <a16:creationId xmlns:a16="http://schemas.microsoft.com/office/drawing/2014/main" id="{A9D1C3A3-1B2B-4120-8FF4-34C1873893A0}"/>
              </a:ext>
            </a:extLst>
          </p:cNvPr>
          <p:cNvSpPr txBox="1">
            <a:spLocks/>
          </p:cNvSpPr>
          <p:nvPr/>
        </p:nvSpPr>
        <p:spPr>
          <a:xfrm rot="1973">
            <a:off x="4049400" y="1573259"/>
            <a:ext cx="1045200" cy="5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9pPr>
          </a:lstStyle>
          <a:p>
            <a:r>
              <a:rPr lang="en" dirty="0"/>
              <a:t>02</a:t>
            </a:r>
          </a:p>
        </p:txBody>
      </p:sp>
      <p:sp>
        <p:nvSpPr>
          <p:cNvPr id="39" name="Google Shape;202;p35">
            <a:extLst>
              <a:ext uri="{FF2B5EF4-FFF2-40B4-BE49-F238E27FC236}">
                <a16:creationId xmlns:a16="http://schemas.microsoft.com/office/drawing/2014/main" id="{5F3A2661-5CFE-4AB8-8F66-9150829253DF}"/>
              </a:ext>
            </a:extLst>
          </p:cNvPr>
          <p:cNvSpPr txBox="1">
            <a:spLocks/>
          </p:cNvSpPr>
          <p:nvPr/>
        </p:nvSpPr>
        <p:spPr>
          <a:xfrm>
            <a:off x="6502195" y="2080655"/>
            <a:ext cx="1822500" cy="106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Oswald Medium"/>
              <a:buNone/>
              <a:defRPr sz="2000" b="0" i="0" u="none" strike="noStrike" cap="none">
                <a:solidFill>
                  <a:schemeClr val="accent6"/>
                </a:solidFill>
                <a:latin typeface="Oswald Medium"/>
                <a:ea typeface="Oswald Medium"/>
                <a:cs typeface="Oswald Medium"/>
                <a:sym typeface="Oswald Medium"/>
              </a:defRPr>
            </a:lvl1pPr>
            <a:lvl2pPr marR="0" lvl="1"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2pPr>
            <a:lvl3pPr marR="0" lvl="2"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3pPr>
            <a:lvl4pPr marR="0" lvl="3"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4pPr>
            <a:lvl5pPr marR="0" lvl="4"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5pPr>
            <a:lvl6pPr marR="0" lvl="5"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6pPr>
            <a:lvl7pPr marR="0" lvl="6"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7pPr>
            <a:lvl8pPr marR="0" lvl="7"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8pPr>
            <a:lvl9pPr marR="0" lvl="8"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9pPr>
          </a:lstStyle>
          <a:p>
            <a:r>
              <a:rPr lang="en-US" dirty="0" err="1"/>
              <a:t>Curvas</a:t>
            </a:r>
            <a:r>
              <a:rPr lang="en-US" dirty="0"/>
              <a:t> de </a:t>
            </a:r>
            <a:r>
              <a:rPr lang="en-US" dirty="0" err="1"/>
              <a:t>acumulación</a:t>
            </a:r>
            <a:r>
              <a:rPr lang="en-US" dirty="0"/>
              <a:t> </a:t>
            </a:r>
          </a:p>
          <a:p>
            <a:r>
              <a:rPr lang="en-US" dirty="0"/>
              <a:t>de </a:t>
            </a:r>
            <a:r>
              <a:rPr lang="en-US" dirty="0" err="1"/>
              <a:t>especies</a:t>
            </a:r>
            <a:endParaRPr lang="en-US" dirty="0"/>
          </a:p>
        </p:txBody>
      </p:sp>
      <p:sp>
        <p:nvSpPr>
          <p:cNvPr id="40" name="Google Shape;204;p35">
            <a:extLst>
              <a:ext uri="{FF2B5EF4-FFF2-40B4-BE49-F238E27FC236}">
                <a16:creationId xmlns:a16="http://schemas.microsoft.com/office/drawing/2014/main" id="{C08EA2A3-2C7E-4DBD-BAAB-DCE7A292B8BF}"/>
              </a:ext>
            </a:extLst>
          </p:cNvPr>
          <p:cNvSpPr txBox="1">
            <a:spLocks/>
          </p:cNvSpPr>
          <p:nvPr/>
        </p:nvSpPr>
        <p:spPr>
          <a:xfrm rot="1973">
            <a:off x="6890845" y="1612397"/>
            <a:ext cx="1045200" cy="5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9pPr>
          </a:lstStyle>
          <a:p>
            <a:r>
              <a:rPr lang="en" dirty="0"/>
              <a:t>03</a:t>
            </a:r>
          </a:p>
        </p:txBody>
      </p:sp>
      <p:sp>
        <p:nvSpPr>
          <p:cNvPr id="41" name="Google Shape;202;p35">
            <a:extLst>
              <a:ext uri="{FF2B5EF4-FFF2-40B4-BE49-F238E27FC236}">
                <a16:creationId xmlns:a16="http://schemas.microsoft.com/office/drawing/2014/main" id="{61DA4A90-4D7B-4C27-86FF-6EB409AE8584}"/>
              </a:ext>
            </a:extLst>
          </p:cNvPr>
          <p:cNvSpPr txBox="1">
            <a:spLocks/>
          </p:cNvSpPr>
          <p:nvPr/>
        </p:nvSpPr>
        <p:spPr>
          <a:xfrm>
            <a:off x="807155" y="3739810"/>
            <a:ext cx="1822500" cy="106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Oswald Medium"/>
              <a:buNone/>
              <a:defRPr sz="2000" b="0" i="0" u="none" strike="noStrike" cap="none">
                <a:solidFill>
                  <a:schemeClr val="accent6"/>
                </a:solidFill>
                <a:latin typeface="Oswald Medium"/>
                <a:ea typeface="Oswald Medium"/>
                <a:cs typeface="Oswald Medium"/>
                <a:sym typeface="Oswald Medium"/>
              </a:defRPr>
            </a:lvl1pPr>
            <a:lvl2pPr marR="0" lvl="1"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2pPr>
            <a:lvl3pPr marR="0" lvl="2"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3pPr>
            <a:lvl4pPr marR="0" lvl="3"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4pPr>
            <a:lvl5pPr marR="0" lvl="4"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5pPr>
            <a:lvl6pPr marR="0" lvl="5"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6pPr>
            <a:lvl7pPr marR="0" lvl="6"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7pPr>
            <a:lvl8pPr marR="0" lvl="7"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8pPr>
            <a:lvl9pPr marR="0" lvl="8"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9pPr>
          </a:lstStyle>
          <a:p>
            <a:r>
              <a:rPr lang="en-US" dirty="0" err="1"/>
              <a:t>Diversidad</a:t>
            </a:r>
            <a:r>
              <a:rPr lang="en-US" dirty="0"/>
              <a:t> </a:t>
            </a:r>
            <a:r>
              <a:rPr lang="en-US" dirty="0" err="1"/>
              <a:t>verdadera</a:t>
            </a:r>
            <a:endParaRPr lang="en-US" dirty="0"/>
          </a:p>
        </p:txBody>
      </p:sp>
      <p:sp>
        <p:nvSpPr>
          <p:cNvPr id="42" name="Google Shape;204;p35">
            <a:extLst>
              <a:ext uri="{FF2B5EF4-FFF2-40B4-BE49-F238E27FC236}">
                <a16:creationId xmlns:a16="http://schemas.microsoft.com/office/drawing/2014/main" id="{6C4ED066-76BF-498C-B43D-3E7E3B7F71F1}"/>
              </a:ext>
            </a:extLst>
          </p:cNvPr>
          <p:cNvSpPr txBox="1">
            <a:spLocks/>
          </p:cNvSpPr>
          <p:nvPr/>
        </p:nvSpPr>
        <p:spPr>
          <a:xfrm rot="1973">
            <a:off x="1195805" y="3271553"/>
            <a:ext cx="1045200" cy="5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9pPr>
          </a:lstStyle>
          <a:p>
            <a:r>
              <a:rPr lang="en" dirty="0"/>
              <a:t>04</a:t>
            </a:r>
          </a:p>
        </p:txBody>
      </p:sp>
      <p:sp>
        <p:nvSpPr>
          <p:cNvPr id="43" name="Google Shape;202;p35">
            <a:extLst>
              <a:ext uri="{FF2B5EF4-FFF2-40B4-BE49-F238E27FC236}">
                <a16:creationId xmlns:a16="http://schemas.microsoft.com/office/drawing/2014/main" id="{008B8C82-007B-4CC3-9DC7-9EA512CAB9AB}"/>
              </a:ext>
            </a:extLst>
          </p:cNvPr>
          <p:cNvSpPr txBox="1">
            <a:spLocks/>
          </p:cNvSpPr>
          <p:nvPr/>
        </p:nvSpPr>
        <p:spPr>
          <a:xfrm>
            <a:off x="3660750" y="3739812"/>
            <a:ext cx="1822500" cy="106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Oswald Medium"/>
              <a:buNone/>
              <a:defRPr sz="2000" b="0" i="0" u="none" strike="noStrike" cap="none">
                <a:solidFill>
                  <a:schemeClr val="accent6"/>
                </a:solidFill>
                <a:latin typeface="Oswald Medium"/>
                <a:ea typeface="Oswald Medium"/>
                <a:cs typeface="Oswald Medium"/>
                <a:sym typeface="Oswald Medium"/>
              </a:defRPr>
            </a:lvl1pPr>
            <a:lvl2pPr marR="0" lvl="1"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2pPr>
            <a:lvl3pPr marR="0" lvl="2"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3pPr>
            <a:lvl4pPr marR="0" lvl="3"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4pPr>
            <a:lvl5pPr marR="0" lvl="4"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5pPr>
            <a:lvl6pPr marR="0" lvl="5"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6pPr>
            <a:lvl7pPr marR="0" lvl="6"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7pPr>
            <a:lvl8pPr marR="0" lvl="7"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8pPr>
            <a:lvl9pPr marR="0" lvl="8"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9pPr>
          </a:lstStyle>
          <a:p>
            <a:r>
              <a:rPr lang="en-US" dirty="0" err="1"/>
              <a:t>Curva</a:t>
            </a:r>
            <a:r>
              <a:rPr lang="en-US" dirty="0"/>
              <a:t> Rango </a:t>
            </a:r>
            <a:r>
              <a:rPr lang="en-US" dirty="0" err="1"/>
              <a:t>Abundancia</a:t>
            </a:r>
            <a:endParaRPr lang="en-US" dirty="0"/>
          </a:p>
        </p:txBody>
      </p:sp>
      <p:sp>
        <p:nvSpPr>
          <p:cNvPr id="44" name="Google Shape;204;p35">
            <a:extLst>
              <a:ext uri="{FF2B5EF4-FFF2-40B4-BE49-F238E27FC236}">
                <a16:creationId xmlns:a16="http://schemas.microsoft.com/office/drawing/2014/main" id="{0FAA8BF4-A920-435B-B0BF-CD0C3EC5AEA6}"/>
              </a:ext>
            </a:extLst>
          </p:cNvPr>
          <p:cNvSpPr txBox="1">
            <a:spLocks/>
          </p:cNvSpPr>
          <p:nvPr/>
        </p:nvSpPr>
        <p:spPr>
          <a:xfrm rot="1973">
            <a:off x="4049401" y="3271554"/>
            <a:ext cx="1045200" cy="5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9pPr>
          </a:lstStyle>
          <a:p>
            <a:r>
              <a:rPr lang="en" dirty="0"/>
              <a:t>05</a:t>
            </a:r>
          </a:p>
        </p:txBody>
      </p:sp>
      <p:sp>
        <p:nvSpPr>
          <p:cNvPr id="45" name="Google Shape;216;p35">
            <a:extLst>
              <a:ext uri="{FF2B5EF4-FFF2-40B4-BE49-F238E27FC236}">
                <a16:creationId xmlns:a16="http://schemas.microsoft.com/office/drawing/2014/main" id="{47FA76D0-1356-4F19-80D4-2AF54BE7746B}"/>
              </a:ext>
            </a:extLst>
          </p:cNvPr>
          <p:cNvSpPr/>
          <p:nvPr/>
        </p:nvSpPr>
        <p:spPr>
          <a:xfrm>
            <a:off x="3640811" y="2767373"/>
            <a:ext cx="3800" cy="3800"/>
          </a:xfrm>
          <a:custGeom>
            <a:avLst/>
            <a:gdLst/>
            <a:ahLst/>
            <a:cxnLst/>
            <a:rect l="l" t="t" r="r" b="b"/>
            <a:pathLst>
              <a:path w="152" h="152" extrusionOk="0">
                <a:moveTo>
                  <a:pt x="75" y="1"/>
                </a:moveTo>
                <a:cubicBezTo>
                  <a:pt x="65" y="12"/>
                  <a:pt x="55" y="27"/>
                  <a:pt x="43" y="37"/>
                </a:cubicBezTo>
                <a:lnTo>
                  <a:pt x="36" y="37"/>
                </a:lnTo>
                <a:lnTo>
                  <a:pt x="36" y="44"/>
                </a:lnTo>
                <a:cubicBezTo>
                  <a:pt x="25" y="56"/>
                  <a:pt x="10" y="66"/>
                  <a:pt x="0" y="77"/>
                </a:cubicBezTo>
                <a:cubicBezTo>
                  <a:pt x="10" y="87"/>
                  <a:pt x="25" y="99"/>
                  <a:pt x="36" y="109"/>
                </a:cubicBezTo>
                <a:lnTo>
                  <a:pt x="36" y="116"/>
                </a:lnTo>
                <a:lnTo>
                  <a:pt x="43" y="116"/>
                </a:lnTo>
                <a:cubicBezTo>
                  <a:pt x="54" y="127"/>
                  <a:pt x="65" y="142"/>
                  <a:pt x="75" y="152"/>
                </a:cubicBezTo>
                <a:cubicBezTo>
                  <a:pt x="87" y="142"/>
                  <a:pt x="97" y="127"/>
                  <a:pt x="108" y="116"/>
                </a:cubicBezTo>
                <a:lnTo>
                  <a:pt x="115" y="116"/>
                </a:lnTo>
                <a:lnTo>
                  <a:pt x="115" y="109"/>
                </a:lnTo>
                <a:cubicBezTo>
                  <a:pt x="127" y="99"/>
                  <a:pt x="141" y="87"/>
                  <a:pt x="151" y="77"/>
                </a:cubicBezTo>
                <a:cubicBezTo>
                  <a:pt x="141" y="66"/>
                  <a:pt x="127" y="56"/>
                  <a:pt x="115" y="44"/>
                </a:cubicBezTo>
                <a:lnTo>
                  <a:pt x="115" y="37"/>
                </a:lnTo>
                <a:lnTo>
                  <a:pt x="108" y="37"/>
                </a:lnTo>
                <a:cubicBezTo>
                  <a:pt x="98" y="27"/>
                  <a:pt x="87" y="12"/>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2;p35">
            <a:extLst>
              <a:ext uri="{FF2B5EF4-FFF2-40B4-BE49-F238E27FC236}">
                <a16:creationId xmlns:a16="http://schemas.microsoft.com/office/drawing/2014/main" id="{A84FCC48-EE53-457B-BF9E-7515398E2663}"/>
              </a:ext>
            </a:extLst>
          </p:cNvPr>
          <p:cNvSpPr txBox="1">
            <a:spLocks/>
          </p:cNvSpPr>
          <p:nvPr/>
        </p:nvSpPr>
        <p:spPr>
          <a:xfrm>
            <a:off x="6490051" y="3739810"/>
            <a:ext cx="1822500" cy="106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Oswald Medium"/>
              <a:buNone/>
              <a:defRPr sz="2000" b="0" i="0" u="none" strike="noStrike" cap="none">
                <a:solidFill>
                  <a:schemeClr val="accent6"/>
                </a:solidFill>
                <a:latin typeface="Oswald Medium"/>
                <a:ea typeface="Oswald Medium"/>
                <a:cs typeface="Oswald Medium"/>
                <a:sym typeface="Oswald Medium"/>
              </a:defRPr>
            </a:lvl1pPr>
            <a:lvl2pPr marR="0" lvl="1"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2pPr>
            <a:lvl3pPr marR="0" lvl="2"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3pPr>
            <a:lvl4pPr marR="0" lvl="3"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4pPr>
            <a:lvl5pPr marR="0" lvl="4"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5pPr>
            <a:lvl6pPr marR="0" lvl="5"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6pPr>
            <a:lvl7pPr marR="0" lvl="6"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7pPr>
            <a:lvl8pPr marR="0" lvl="7"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8pPr>
            <a:lvl9pPr marR="0" lvl="8"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9pPr>
          </a:lstStyle>
          <a:p>
            <a:r>
              <a:rPr lang="en-US" dirty="0" err="1"/>
              <a:t>Perfiles</a:t>
            </a:r>
            <a:r>
              <a:rPr lang="en-US" dirty="0"/>
              <a:t> de</a:t>
            </a:r>
          </a:p>
          <a:p>
            <a:r>
              <a:rPr lang="en-US" dirty="0" err="1"/>
              <a:t>Diversidad</a:t>
            </a:r>
            <a:endParaRPr lang="en-US" dirty="0"/>
          </a:p>
        </p:txBody>
      </p:sp>
      <p:sp>
        <p:nvSpPr>
          <p:cNvPr id="47" name="Google Shape;204;p35">
            <a:extLst>
              <a:ext uri="{FF2B5EF4-FFF2-40B4-BE49-F238E27FC236}">
                <a16:creationId xmlns:a16="http://schemas.microsoft.com/office/drawing/2014/main" id="{A54A3458-EE82-480E-8095-00718E343492}"/>
              </a:ext>
            </a:extLst>
          </p:cNvPr>
          <p:cNvSpPr txBox="1">
            <a:spLocks/>
          </p:cNvSpPr>
          <p:nvPr/>
        </p:nvSpPr>
        <p:spPr>
          <a:xfrm rot="1973">
            <a:off x="6878699" y="3271554"/>
            <a:ext cx="1045200" cy="5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9pPr>
          </a:lstStyle>
          <a:p>
            <a:r>
              <a:rPr lang="en" dirty="0"/>
              <a:t>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6"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7" y="1881597"/>
            <a:ext cx="4103839" cy="2405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El escalamiento multidimensional no métrico (NMS, MDS, NMDS o NMMDS) es una técnica multivariante de interdependencia que trata de representar en un espacio geométrico las proximidades existentes entre un conjunto de objetos</a:t>
            </a:r>
            <a:endParaRPr lang="en-US" dirty="0"/>
          </a:p>
        </p:txBody>
      </p:sp>
      <p:sp>
        <p:nvSpPr>
          <p:cNvPr id="5" name="Google Shape;358;p45">
            <a:extLst>
              <a:ext uri="{FF2B5EF4-FFF2-40B4-BE49-F238E27FC236}">
                <a16:creationId xmlns:a16="http://schemas.microsoft.com/office/drawing/2014/main" id="{5DB2BA1C-E028-4D26-8228-E44C0E87A188}"/>
              </a:ext>
            </a:extLst>
          </p:cNvPr>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ANÁLISIS NMDS</a:t>
            </a:r>
            <a:endParaRPr sz="4400" dirty="0"/>
          </a:p>
        </p:txBody>
      </p:sp>
    </p:spTree>
    <p:extLst>
      <p:ext uri="{BB962C8B-B14F-4D97-AF65-F5344CB8AC3E}">
        <p14:creationId xmlns:p14="http://schemas.microsoft.com/office/powerpoint/2010/main" val="735796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3"/>
            <a:ext cx="9144000" cy="1933265"/>
          </a:xfrm>
          <a:prstGeom prst="rect">
            <a:avLst/>
          </a:prstGeom>
          <a:noFill/>
          <a:ln>
            <a:noFill/>
          </a:ln>
        </p:spPr>
      </p:pic>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CÓDIGO</a:t>
            </a:r>
            <a:endParaRPr sz="4400"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221684" y="2921416"/>
            <a:ext cx="3823320" cy="14292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388694" y="3034407"/>
            <a:ext cx="3480619" cy="1169551"/>
          </a:xfrm>
          <a:prstGeom prst="rect">
            <a:avLst/>
          </a:prstGeom>
          <a:noFill/>
        </p:spPr>
        <p:txBody>
          <a:bodyPr wrap="square" rtlCol="0">
            <a:spAutoFit/>
          </a:bodyPr>
          <a:lstStyle/>
          <a:p>
            <a:r>
              <a:rPr lang="es-CO" dirty="0">
                <a:solidFill>
                  <a:schemeClr val="bg1"/>
                </a:solidFill>
              </a:rPr>
              <a:t>&gt; </a:t>
            </a:r>
            <a:r>
              <a:rPr lang="it-IT" dirty="0">
                <a:solidFill>
                  <a:schemeClr val="bg1"/>
                </a:solidFill>
              </a:rPr>
              <a:t>ra&lt;-read.csv(choose.files(),header=T)</a:t>
            </a:r>
          </a:p>
          <a:p>
            <a:r>
              <a:rPr lang="it-IT" dirty="0">
                <a:solidFill>
                  <a:schemeClr val="bg1"/>
                </a:solidFill>
              </a:rPr>
              <a:t>&gt; data.frame(ra)</a:t>
            </a:r>
          </a:p>
          <a:p>
            <a:endParaRPr lang="it-IT" dirty="0">
              <a:solidFill>
                <a:schemeClr val="bg1"/>
              </a:solidFill>
            </a:endParaRPr>
          </a:p>
          <a:p>
            <a:r>
              <a:rPr lang="it-IT" dirty="0">
                <a:solidFill>
                  <a:schemeClr val="bg1"/>
                </a:solidFill>
              </a:rPr>
              <a:t>&gt; ## Sitio</a:t>
            </a:r>
          </a:p>
          <a:p>
            <a:r>
              <a:rPr lang="it-IT" dirty="0">
                <a:solidFill>
                  <a:schemeClr val="bg1"/>
                </a:solidFill>
              </a:rPr>
              <a:t>&gt; out1 &lt;- SpecDist(sitio, "abundance")</a:t>
            </a:r>
            <a:endParaRPr lang="es-CO" dirty="0">
              <a:solidFill>
                <a:schemeClr val="bg1"/>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F4EE250-CEB8-47BC-B93E-F3FD5FD8F6B8}"/>
              </a:ext>
            </a:extLst>
          </p:cNvPr>
          <p:cNvPicPr>
            <a:picLocks noChangeAspect="1"/>
          </p:cNvPicPr>
          <p:nvPr/>
        </p:nvPicPr>
        <p:blipFill>
          <a:blip r:embed="rId5"/>
          <a:srcRect/>
          <a:stretch/>
        </p:blipFill>
        <p:spPr>
          <a:xfrm>
            <a:off x="4423881" y="2399811"/>
            <a:ext cx="4480332" cy="2463266"/>
          </a:xfrm>
          <a:prstGeom prst="rect">
            <a:avLst/>
          </a:prstGeom>
        </p:spPr>
      </p:pic>
    </p:spTree>
    <p:extLst>
      <p:ext uri="{BB962C8B-B14F-4D97-AF65-F5344CB8AC3E}">
        <p14:creationId xmlns:p14="http://schemas.microsoft.com/office/powerpoint/2010/main" val="329847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wipe(left)">
                                      <p:cBhvr>
                                        <p:cTn id="15" dur="500"/>
                                        <p:tgtEl>
                                          <p:spTgt spid="21">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animEffect transition="in" filter="wipe(left)">
                                      <p:cBhvr>
                                        <p:cTn id="19" dur="500"/>
                                        <p:tgtEl>
                                          <p:spTgt spid="21">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animEffect transition="in" filter="wipe(left)">
                                      <p:cBhvr>
                                        <p:cTn id="23" dur="500"/>
                                        <p:tgtEl>
                                          <p:spTgt spid="2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53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227" name="Google Shape;227;p36"/>
          <p:cNvSpPr txBox="1">
            <a:spLocks noGrp="1"/>
          </p:cNvSpPr>
          <p:nvPr>
            <p:ph type="subTitle" idx="1"/>
          </p:nvPr>
        </p:nvSpPr>
        <p:spPr>
          <a:xfrm rot="449">
            <a:off x="649877" y="3526216"/>
            <a:ext cx="2536795"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Estimadores de riqueza</a:t>
            </a:r>
            <a:endParaRPr sz="32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9" y="1405165"/>
            <a:ext cx="4103839"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Los estimadores de riqueza como su nombre lo dice, son métodos que nos permiten hacer aproximaciones teóricas sobre la riqueza real esperada en un sitio o comunidad, entendiéndose como riqueza esperada a la suma de la riqueza observada + la riqueza no observada. Son una forma mediante la cual podemos evaluar el esfuerzo de muestreo.</a:t>
            </a:r>
            <a:endParaRPr lang="en-US" dirty="0"/>
          </a:p>
        </p:txBody>
      </p:sp>
      <p:sp>
        <p:nvSpPr>
          <p:cNvPr id="14" name="Google Shape;333;p44">
            <a:extLst>
              <a:ext uri="{FF2B5EF4-FFF2-40B4-BE49-F238E27FC236}">
                <a16:creationId xmlns:a16="http://schemas.microsoft.com/office/drawing/2014/main" id="{53F7AA37-409B-4611-BD0A-0B9DCC6E1244}"/>
              </a:ext>
            </a:extLst>
          </p:cNvPr>
          <p:cNvSpPr txBox="1">
            <a:spLocks/>
          </p:cNvSpPr>
          <p:nvPr/>
        </p:nvSpPr>
        <p:spPr>
          <a:xfrm>
            <a:off x="2468894" y="3436412"/>
            <a:ext cx="2182762"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dirty="0"/>
              <a:t>Asumen la distribución de las abundancias</a:t>
            </a:r>
            <a:endParaRPr lang="en-US" dirty="0"/>
          </a:p>
        </p:txBody>
      </p:sp>
      <p:sp>
        <p:nvSpPr>
          <p:cNvPr id="15" name="Google Shape;333;p44">
            <a:extLst>
              <a:ext uri="{FF2B5EF4-FFF2-40B4-BE49-F238E27FC236}">
                <a16:creationId xmlns:a16="http://schemas.microsoft.com/office/drawing/2014/main" id="{FD78E00C-AB9C-4F71-A606-A378CB49F8DA}"/>
              </a:ext>
            </a:extLst>
          </p:cNvPr>
          <p:cNvSpPr txBox="1">
            <a:spLocks/>
          </p:cNvSpPr>
          <p:nvPr/>
        </p:nvSpPr>
        <p:spPr>
          <a:xfrm>
            <a:off x="261027" y="3514122"/>
            <a:ext cx="1459617" cy="450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b="1" dirty="0"/>
              <a:t>Paramétricos</a:t>
            </a:r>
            <a:endParaRPr lang="en-US" b="1" dirty="0"/>
          </a:p>
        </p:txBody>
      </p:sp>
      <p:sp>
        <p:nvSpPr>
          <p:cNvPr id="16" name="Google Shape;333;p44">
            <a:extLst>
              <a:ext uri="{FF2B5EF4-FFF2-40B4-BE49-F238E27FC236}">
                <a16:creationId xmlns:a16="http://schemas.microsoft.com/office/drawing/2014/main" id="{7C3EBDE3-E195-444C-AFEF-BC98F7AE0BB5}"/>
              </a:ext>
            </a:extLst>
          </p:cNvPr>
          <p:cNvSpPr txBox="1">
            <a:spLocks/>
          </p:cNvSpPr>
          <p:nvPr/>
        </p:nvSpPr>
        <p:spPr>
          <a:xfrm>
            <a:off x="2468894" y="4056217"/>
            <a:ext cx="2103106" cy="514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CO" dirty="0"/>
              <a:t>No asumen, más utilizados</a:t>
            </a:r>
            <a:endParaRPr lang="en-US" dirty="0"/>
          </a:p>
        </p:txBody>
      </p:sp>
      <p:sp>
        <p:nvSpPr>
          <p:cNvPr id="17" name="Google Shape;333;p44">
            <a:extLst>
              <a:ext uri="{FF2B5EF4-FFF2-40B4-BE49-F238E27FC236}">
                <a16:creationId xmlns:a16="http://schemas.microsoft.com/office/drawing/2014/main" id="{D3CD7A01-1CFE-4030-80B2-D388947D2F9A}"/>
              </a:ext>
            </a:extLst>
          </p:cNvPr>
          <p:cNvSpPr txBox="1">
            <a:spLocks/>
          </p:cNvSpPr>
          <p:nvPr/>
        </p:nvSpPr>
        <p:spPr>
          <a:xfrm>
            <a:off x="261026" y="4002216"/>
            <a:ext cx="1459617" cy="622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b="1" dirty="0"/>
              <a:t>No paramétricos</a:t>
            </a:r>
            <a:endParaRPr lang="en-US" b="1" dirty="0"/>
          </a:p>
        </p:txBody>
      </p:sp>
      <p:cxnSp>
        <p:nvCxnSpPr>
          <p:cNvPr id="7" name="Straight Arrow Connector 6">
            <a:extLst>
              <a:ext uri="{FF2B5EF4-FFF2-40B4-BE49-F238E27FC236}">
                <a16:creationId xmlns:a16="http://schemas.microsoft.com/office/drawing/2014/main" id="{F40DFF1B-EC7F-4178-BEC3-F561DBF5FC97}"/>
              </a:ext>
            </a:extLst>
          </p:cNvPr>
          <p:cNvCxnSpPr>
            <a:cxnSpLocks/>
            <a:stCxn id="15" idx="3"/>
            <a:endCxn id="14" idx="1"/>
          </p:cNvCxnSpPr>
          <p:nvPr/>
        </p:nvCxnSpPr>
        <p:spPr>
          <a:xfrm flipV="1">
            <a:off x="1720644" y="3739262"/>
            <a:ext cx="748250"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77032E-8112-4BEC-9192-32785AFF0DBA}"/>
              </a:ext>
            </a:extLst>
          </p:cNvPr>
          <p:cNvCxnSpPr>
            <a:cxnSpLocks/>
            <a:stCxn id="17" idx="3"/>
            <a:endCxn id="16" idx="1"/>
          </p:cNvCxnSpPr>
          <p:nvPr/>
        </p:nvCxnSpPr>
        <p:spPr>
          <a:xfrm>
            <a:off x="1720643" y="4313692"/>
            <a:ext cx="748251"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44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37007" y="2251586"/>
            <a:ext cx="2907600" cy="77307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Chao</a:t>
            </a:r>
            <a:endParaRPr lang="en-US" sz="3600" dirty="0"/>
          </a:p>
        </p:txBody>
      </p:sp>
      <p:sp>
        <p:nvSpPr>
          <p:cNvPr id="356" name="Google Shape;356;p45"/>
          <p:cNvSpPr txBox="1">
            <a:spLocks noGrp="1"/>
          </p:cNvSpPr>
          <p:nvPr>
            <p:ph type="subTitle" idx="3"/>
          </p:nvPr>
        </p:nvSpPr>
        <p:spPr>
          <a:xfrm>
            <a:off x="457673" y="1685116"/>
            <a:ext cx="5422017" cy="1132939"/>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Se basan en el uso del número de especies observadas y el número de especies raras o infrecuentes para calcular el número de especies no observadas</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56807" y="3110179"/>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E3CA2-0B17-4DEC-A88A-C323605D5F67}"/>
              </a:ext>
            </a:extLst>
          </p:cNvPr>
          <p:cNvSpPr txBox="1"/>
          <p:nvPr/>
        </p:nvSpPr>
        <p:spPr>
          <a:xfrm>
            <a:off x="6570616" y="3148245"/>
            <a:ext cx="1840382" cy="307777"/>
          </a:xfrm>
          <a:prstGeom prst="rect">
            <a:avLst/>
          </a:prstGeom>
          <a:noFill/>
        </p:spPr>
        <p:txBody>
          <a:bodyPr wrap="square">
            <a:spAutoFit/>
          </a:bodyPr>
          <a:lstStyle/>
          <a:p>
            <a:pPr algn="ctr"/>
            <a:r>
              <a:rPr lang="es-ES" sz="1400" b="0" i="0" dirty="0">
                <a:solidFill>
                  <a:srgbClr val="A9BAC9"/>
                </a:solidFill>
                <a:effectLst/>
                <a:latin typeface="anaheim"/>
              </a:rPr>
              <a:t>1984 - 1987</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4068A6-0591-4329-831C-D794167F5517}"/>
                  </a:ext>
                </a:extLst>
              </p:cNvPr>
              <p:cNvSpPr txBox="1"/>
              <p:nvPr/>
            </p:nvSpPr>
            <p:spPr>
              <a:xfrm>
                <a:off x="609600" y="2797860"/>
                <a:ext cx="2597900"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𝐶h𝑎𝑜</m:t>
                          </m:r>
                          <m:r>
                            <a:rPr lang="en-US" sz="1800" i="0">
                              <a:solidFill>
                                <a:schemeClr val="bg1"/>
                              </a:solidFill>
                              <a:latin typeface="Cambria Math" panose="02040503050406030204" pitchFamily="18" charset="0"/>
                            </a:rPr>
                            <m:t>1</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𝑂𝑏𝑠</m:t>
                          </m:r>
                        </m:sub>
                      </m:sSub>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Sup>
                            <m:sSubSupPr>
                              <m:ctrlPr>
                                <a:rPr lang="en-US" sz="1800" i="1">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1</m:t>
                              </m:r>
                            </m:sub>
                            <m:sup>
                              <m:r>
                                <a:rPr lang="en-US" sz="1800" i="0">
                                  <a:solidFill>
                                    <a:schemeClr val="bg1"/>
                                  </a:solidFill>
                                  <a:latin typeface="Cambria Math" panose="02040503050406030204" pitchFamily="18" charset="0"/>
                                </a:rPr>
                                <m:t>2</m:t>
                              </m:r>
                            </m:sup>
                          </m:sSubSup>
                        </m:num>
                        <m:den>
                          <m:r>
                            <a:rPr lang="en-US" sz="1800" i="0">
                              <a:solidFill>
                                <a:schemeClr val="bg1"/>
                              </a:solidFill>
                              <a:latin typeface="Cambria Math" panose="02040503050406030204" pitchFamily="18" charset="0"/>
                            </a:rPr>
                            <m:t>2</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2</m:t>
                              </m:r>
                            </m:sub>
                          </m:sSub>
                        </m:den>
                      </m:f>
                    </m:oMath>
                  </m:oMathPara>
                </a14:m>
                <a:endParaRPr lang="en-US" sz="1800" dirty="0">
                  <a:solidFill>
                    <a:schemeClr val="bg1"/>
                  </a:solidFill>
                </a:endParaRPr>
              </a:p>
            </p:txBody>
          </p:sp>
        </mc:Choice>
        <mc:Fallback xmlns="">
          <p:sp>
            <p:nvSpPr>
              <p:cNvPr id="10" name="TextBox 9">
                <a:extLst>
                  <a:ext uri="{FF2B5EF4-FFF2-40B4-BE49-F238E27FC236}">
                    <a16:creationId xmlns:a16="http://schemas.microsoft.com/office/drawing/2014/main" id="{A94068A6-0591-4329-831C-D794167F5517}"/>
                  </a:ext>
                </a:extLst>
              </p:cNvPr>
              <p:cNvSpPr txBox="1">
                <a:spLocks noRot="1" noChangeAspect="1" noMove="1" noResize="1" noEditPoints="1" noAdjustHandles="1" noChangeArrowheads="1" noChangeShapeType="1" noTextEdit="1"/>
              </p:cNvSpPr>
              <p:nvPr/>
            </p:nvSpPr>
            <p:spPr>
              <a:xfrm>
                <a:off x="609600" y="2797860"/>
                <a:ext cx="2597900" cy="7007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467FD34-B787-4F9E-A6EC-F83B12DF3F8A}"/>
                  </a:ext>
                </a:extLst>
              </p:cNvPr>
              <p:cNvSpPr txBox="1"/>
              <p:nvPr/>
            </p:nvSpPr>
            <p:spPr>
              <a:xfrm>
                <a:off x="3397013" y="2797860"/>
                <a:ext cx="2984090"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𝐶h𝑎𝑜</m:t>
                          </m:r>
                          <m:r>
                            <a:rPr lang="es-CO" sz="1800" b="0" i="0" smtClean="0">
                              <a:solidFill>
                                <a:schemeClr val="bg1"/>
                              </a:solidFill>
                              <a:latin typeface="Cambria Math" panose="02040503050406030204" pitchFamily="18" charset="0"/>
                            </a:rPr>
                            <m:t>2</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𝑂𝑏𝑠</m:t>
                          </m:r>
                        </m:sub>
                      </m:sSub>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Sup>
                            <m:sSubSupPr>
                              <m:ctrlPr>
                                <a:rPr lang="en-US" sz="1800" i="1">
                                  <a:solidFill>
                                    <a:schemeClr val="bg1"/>
                                  </a:solidFill>
                                  <a:latin typeface="Cambria Math" panose="02040503050406030204" pitchFamily="18" charset="0"/>
                                </a:rPr>
                              </m:ctrlPr>
                            </m:sSubSupPr>
                            <m:e>
                              <m:r>
                                <a:rPr lang="es-CO" sz="1800" b="0" i="1" smtClean="0">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1</m:t>
                              </m:r>
                            </m:sub>
                            <m:sup>
                              <m:r>
                                <a:rPr lang="en-US" sz="1800" i="0">
                                  <a:solidFill>
                                    <a:schemeClr val="bg1"/>
                                  </a:solidFill>
                                  <a:latin typeface="Cambria Math" panose="02040503050406030204" pitchFamily="18" charset="0"/>
                                </a:rPr>
                                <m:t>2</m:t>
                              </m:r>
                            </m:sup>
                          </m:sSubSup>
                        </m:num>
                        <m:den>
                          <m:r>
                            <a:rPr lang="en-US" sz="1800" i="0">
                              <a:solidFill>
                                <a:schemeClr val="bg1"/>
                              </a:solidFill>
                              <a:latin typeface="Cambria Math" panose="02040503050406030204" pitchFamily="18" charset="0"/>
                            </a:rPr>
                            <m:t>2</m:t>
                          </m:r>
                          <m:sSub>
                            <m:sSubPr>
                              <m:ctrlPr>
                                <a:rPr lang="en-US" sz="1800" i="1">
                                  <a:solidFill>
                                    <a:schemeClr val="bg1"/>
                                  </a:solidFill>
                                  <a:latin typeface="Cambria Math" panose="02040503050406030204" pitchFamily="18" charset="0"/>
                                </a:rPr>
                              </m:ctrlPr>
                            </m:sSubPr>
                            <m:e>
                              <m:r>
                                <a:rPr lang="es-CO" sz="1800" b="0" i="1" smtClean="0">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2</m:t>
                              </m:r>
                            </m:sub>
                          </m:sSub>
                        </m:den>
                      </m:f>
                    </m:oMath>
                  </m:oMathPara>
                </a14:m>
                <a:endParaRPr lang="en-US" sz="1800" dirty="0">
                  <a:solidFill>
                    <a:schemeClr val="bg1"/>
                  </a:solidFill>
                </a:endParaRPr>
              </a:p>
            </p:txBody>
          </p:sp>
        </mc:Choice>
        <mc:Fallback xmlns="">
          <p:sp>
            <p:nvSpPr>
              <p:cNvPr id="11" name="TextBox 10">
                <a:extLst>
                  <a:ext uri="{FF2B5EF4-FFF2-40B4-BE49-F238E27FC236}">
                    <a16:creationId xmlns:a16="http://schemas.microsoft.com/office/drawing/2014/main" id="{3467FD34-B787-4F9E-A6EC-F83B12DF3F8A}"/>
                  </a:ext>
                </a:extLst>
              </p:cNvPr>
              <p:cNvSpPr txBox="1">
                <a:spLocks noRot="1" noChangeAspect="1" noMove="1" noResize="1" noEditPoints="1" noAdjustHandles="1" noChangeArrowheads="1" noChangeShapeType="1" noTextEdit="1"/>
              </p:cNvSpPr>
              <p:nvPr/>
            </p:nvSpPr>
            <p:spPr>
              <a:xfrm>
                <a:off x="3397013" y="2797860"/>
                <a:ext cx="2984090" cy="70076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5C1020-8292-4AE3-917B-755DCD3A5CD9}"/>
                  </a:ext>
                </a:extLst>
              </p:cNvPr>
              <p:cNvSpPr txBox="1"/>
              <p:nvPr/>
            </p:nvSpPr>
            <p:spPr>
              <a:xfrm>
                <a:off x="358858" y="3926045"/>
                <a:ext cx="3099384" cy="6784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𝐶h𝑎𝑜</m:t>
                          </m:r>
                          <m:r>
                            <a:rPr lang="en-US" sz="1800" i="0">
                              <a:solidFill>
                                <a:schemeClr val="bg1"/>
                              </a:solidFill>
                              <a:latin typeface="Cambria Math" panose="02040503050406030204" pitchFamily="18" charset="0"/>
                            </a:rPr>
                            <m:t>1</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𝑂𝑏𝑠</m:t>
                          </m:r>
                        </m:sub>
                      </m:sSub>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1</m:t>
                              </m:r>
                            </m:sub>
                          </m:sSub>
                          <m:d>
                            <m:dPr>
                              <m:ctrlPr>
                                <a:rPr lang="en-US" sz="1800" i="1">
                                  <a:solidFill>
                                    <a:schemeClr val="bg1"/>
                                  </a:solidFill>
                                  <a:latin typeface="Cambria Math" panose="02040503050406030204" pitchFamily="18" charset="0"/>
                                </a:rPr>
                              </m:ctrlPr>
                            </m:dPr>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1</m:t>
                                  </m:r>
                                </m:sub>
                              </m:sSub>
                              <m:r>
                                <a:rPr lang="en-US" sz="1800" i="0">
                                  <a:solidFill>
                                    <a:schemeClr val="bg1"/>
                                  </a:solidFill>
                                  <a:latin typeface="Cambria Math" panose="02040503050406030204" pitchFamily="18" charset="0"/>
                                </a:rPr>
                                <m:t>−1</m:t>
                              </m:r>
                            </m:e>
                          </m:d>
                        </m:num>
                        <m:den>
                          <m:r>
                            <a:rPr lang="en-US" sz="1800" i="0">
                              <a:solidFill>
                                <a:schemeClr val="bg1"/>
                              </a:solidFill>
                              <a:latin typeface="Cambria Math" panose="02040503050406030204" pitchFamily="18" charset="0"/>
                            </a:rPr>
                            <m:t>2</m:t>
                          </m:r>
                          <m:d>
                            <m:dPr>
                              <m:ctrlPr>
                                <a:rPr lang="en-US" sz="1800" i="1">
                                  <a:solidFill>
                                    <a:schemeClr val="bg1"/>
                                  </a:solidFill>
                                  <a:latin typeface="Cambria Math" panose="02040503050406030204" pitchFamily="18" charset="0"/>
                                </a:rPr>
                              </m:ctrlPr>
                            </m:dPr>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2</m:t>
                                  </m:r>
                                </m:sub>
                              </m:sSub>
                              <m:r>
                                <a:rPr lang="en-US" sz="1800" i="0">
                                  <a:solidFill>
                                    <a:schemeClr val="bg1"/>
                                  </a:solidFill>
                                  <a:latin typeface="Cambria Math" panose="02040503050406030204" pitchFamily="18" charset="0"/>
                                </a:rPr>
                                <m:t>+1</m:t>
                              </m:r>
                            </m:e>
                          </m:d>
                        </m:den>
                      </m:f>
                    </m:oMath>
                  </m:oMathPara>
                </a14:m>
                <a:endParaRPr lang="en-US" sz="1800" dirty="0">
                  <a:solidFill>
                    <a:schemeClr val="bg1"/>
                  </a:solidFill>
                </a:endParaRPr>
              </a:p>
            </p:txBody>
          </p:sp>
        </mc:Choice>
        <mc:Fallback xmlns="">
          <p:sp>
            <p:nvSpPr>
              <p:cNvPr id="13" name="TextBox 12">
                <a:extLst>
                  <a:ext uri="{FF2B5EF4-FFF2-40B4-BE49-F238E27FC236}">
                    <a16:creationId xmlns:a16="http://schemas.microsoft.com/office/drawing/2014/main" id="{375C1020-8292-4AE3-917B-755DCD3A5CD9}"/>
                  </a:ext>
                </a:extLst>
              </p:cNvPr>
              <p:cNvSpPr txBox="1">
                <a:spLocks noRot="1" noChangeAspect="1" noMove="1" noResize="1" noEditPoints="1" noAdjustHandles="1" noChangeArrowheads="1" noChangeShapeType="1" noTextEdit="1"/>
              </p:cNvSpPr>
              <p:nvPr/>
            </p:nvSpPr>
            <p:spPr>
              <a:xfrm>
                <a:off x="358858" y="3926045"/>
                <a:ext cx="3099384" cy="678455"/>
              </a:xfrm>
              <a:prstGeom prst="rect">
                <a:avLst/>
              </a:prstGeom>
              <a:blipFill>
                <a:blip r:embed="rId7"/>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6246AB8B-383B-462A-8DB5-2F1ABF2B3015}"/>
              </a:ext>
            </a:extLst>
          </p:cNvPr>
          <p:cNvSpPr txBox="1"/>
          <p:nvPr/>
        </p:nvSpPr>
        <p:spPr>
          <a:xfrm>
            <a:off x="1083738" y="3498629"/>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Chao1 tradicional</a:t>
            </a:r>
            <a:endParaRPr lang="en-US" dirty="0"/>
          </a:p>
        </p:txBody>
      </p:sp>
      <p:sp>
        <p:nvSpPr>
          <p:cNvPr id="15" name="TextBox 14">
            <a:extLst>
              <a:ext uri="{FF2B5EF4-FFF2-40B4-BE49-F238E27FC236}">
                <a16:creationId xmlns:a16="http://schemas.microsoft.com/office/drawing/2014/main" id="{631F85F5-F3C9-430D-9DC5-6FACA177ECD8}"/>
              </a:ext>
            </a:extLst>
          </p:cNvPr>
          <p:cNvSpPr txBox="1"/>
          <p:nvPr/>
        </p:nvSpPr>
        <p:spPr>
          <a:xfrm>
            <a:off x="1083738" y="4604500"/>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Chao1 corregido</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1B8F083-AE61-46B4-8B3A-8DEB63104883}"/>
                  </a:ext>
                </a:extLst>
              </p:cNvPr>
              <p:cNvSpPr txBox="1"/>
              <p:nvPr/>
            </p:nvSpPr>
            <p:spPr>
              <a:xfrm>
                <a:off x="3593690" y="3894465"/>
                <a:ext cx="4572000" cy="7416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𝐶h𝑎𝑜</m:t>
                          </m:r>
                          <m:r>
                            <a:rPr lang="en-US" sz="1800" i="0">
                              <a:solidFill>
                                <a:schemeClr val="bg1"/>
                              </a:solidFill>
                              <a:latin typeface="Cambria Math" panose="02040503050406030204" pitchFamily="18" charset="0"/>
                            </a:rPr>
                            <m:t>2</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𝑂𝑏𝑠</m:t>
                          </m:r>
                        </m:sub>
                      </m:sSub>
                      <m:r>
                        <a:rPr lang="en-US" sz="1800" i="0">
                          <a:solidFill>
                            <a:schemeClr val="bg1"/>
                          </a:solidFill>
                          <a:latin typeface="Cambria Math" panose="02040503050406030204" pitchFamily="18" charset="0"/>
                        </a:rPr>
                        <m:t>+</m:t>
                      </m:r>
                      <m:d>
                        <m:dPr>
                          <m:ctrlPr>
                            <a:rPr lang="en-US" sz="1800" i="1">
                              <a:solidFill>
                                <a:schemeClr val="bg1"/>
                              </a:solidFill>
                              <a:latin typeface="Cambria Math" panose="02040503050406030204" pitchFamily="18" charset="0"/>
                            </a:rPr>
                          </m:ctrlPr>
                        </m:dPr>
                        <m:e>
                          <m:f>
                            <m:fPr>
                              <m:ctrlPr>
                                <a:rPr lang="en-US" sz="1800" i="1">
                                  <a:solidFill>
                                    <a:schemeClr val="bg1"/>
                                  </a:solidFill>
                                  <a:latin typeface="Cambria Math" panose="02040503050406030204" pitchFamily="18" charset="0"/>
                                </a:rPr>
                              </m:ctrlPr>
                            </m:fPr>
                            <m:num>
                              <m:r>
                                <a:rPr lang="en-US" sz="1800" i="1">
                                  <a:solidFill>
                                    <a:schemeClr val="bg1"/>
                                  </a:solidFill>
                                  <a:latin typeface="Cambria Math" panose="02040503050406030204" pitchFamily="18" charset="0"/>
                                </a:rPr>
                                <m:t>𝑚</m:t>
                              </m:r>
                              <m:r>
                                <a:rPr lang="en-US" sz="1800" i="0">
                                  <a:solidFill>
                                    <a:schemeClr val="bg1"/>
                                  </a:solidFill>
                                  <a:latin typeface="Cambria Math" panose="02040503050406030204" pitchFamily="18" charset="0"/>
                                </a:rPr>
                                <m:t>−1</m:t>
                              </m:r>
                            </m:num>
                            <m:den>
                              <m:r>
                                <a:rPr lang="en-US" sz="1800" i="1">
                                  <a:solidFill>
                                    <a:schemeClr val="bg1"/>
                                  </a:solidFill>
                                  <a:latin typeface="Cambria Math" panose="02040503050406030204" pitchFamily="18" charset="0"/>
                                </a:rPr>
                                <m:t>𝑚</m:t>
                              </m:r>
                            </m:den>
                          </m:f>
                        </m:e>
                      </m:d>
                      <m:d>
                        <m:dPr>
                          <m:ctrlPr>
                            <a:rPr lang="en-US" sz="1800" i="1">
                              <a:solidFill>
                                <a:schemeClr val="bg1"/>
                              </a:solidFill>
                              <a:latin typeface="Cambria Math" panose="02040503050406030204" pitchFamily="18" charset="0"/>
                            </a:rPr>
                          </m:ctrlPr>
                        </m:dPr>
                        <m:e>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1</m:t>
                                  </m:r>
                                </m:sub>
                              </m:sSub>
                              <m:d>
                                <m:dPr>
                                  <m:ctrlPr>
                                    <a:rPr lang="en-US" sz="1800" i="1">
                                      <a:solidFill>
                                        <a:schemeClr val="bg1"/>
                                      </a:solidFill>
                                      <a:latin typeface="Cambria Math" panose="02040503050406030204" pitchFamily="18" charset="0"/>
                                    </a:rPr>
                                  </m:ctrlPr>
                                </m:dPr>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1</m:t>
                                      </m:r>
                                    </m:sub>
                                  </m:sSub>
                                  <m:r>
                                    <a:rPr lang="en-US" sz="1800" i="0">
                                      <a:solidFill>
                                        <a:schemeClr val="bg1"/>
                                      </a:solidFill>
                                      <a:latin typeface="Cambria Math" panose="02040503050406030204" pitchFamily="18" charset="0"/>
                                    </a:rPr>
                                    <m:t>−1</m:t>
                                  </m:r>
                                </m:e>
                              </m:d>
                            </m:num>
                            <m:den>
                              <m:d>
                                <m:dPr>
                                  <m:begChr m:val=""/>
                                  <m:ctrlPr>
                                    <a:rPr lang="en-US" sz="1800" i="1">
                                      <a:solidFill>
                                        <a:schemeClr val="bg1"/>
                                      </a:solidFill>
                                      <a:latin typeface="Cambria Math" panose="02040503050406030204" pitchFamily="18" charset="0"/>
                                    </a:rPr>
                                  </m:ctrlPr>
                                </m:dPr>
                                <m:e>
                                  <m:sSub>
                                    <m:sSubPr>
                                      <m:ctrlPr>
                                        <a:rPr lang="en-US" sz="1800" i="1">
                                          <a:solidFill>
                                            <a:schemeClr val="bg1"/>
                                          </a:solidFill>
                                          <a:latin typeface="Cambria Math" panose="02040503050406030204" pitchFamily="18" charset="0"/>
                                        </a:rPr>
                                      </m:ctrlPr>
                                    </m:sSubPr>
                                    <m:e>
                                      <m:r>
                                        <a:rPr lang="en-US" sz="1800" i="0">
                                          <a:solidFill>
                                            <a:schemeClr val="bg1"/>
                                          </a:solidFill>
                                          <a:latin typeface="Cambria Math" panose="02040503050406030204" pitchFamily="18" charset="0"/>
                                        </a:rPr>
                                        <m:t>2</m:t>
                                      </m:r>
                                      <m:d>
                                        <m:dPr>
                                          <m:endChr m:val=""/>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𝑄</m:t>
                                          </m:r>
                                        </m:e>
                                      </m:d>
                                    </m:e>
                                    <m:sub>
                                      <m:r>
                                        <a:rPr lang="en-US" sz="1800" i="0">
                                          <a:solidFill>
                                            <a:schemeClr val="bg1"/>
                                          </a:solidFill>
                                          <a:latin typeface="Cambria Math" panose="02040503050406030204" pitchFamily="18" charset="0"/>
                                        </a:rPr>
                                        <m:t>2</m:t>
                                      </m:r>
                                    </m:sub>
                                  </m:sSub>
                                  <m:r>
                                    <a:rPr lang="en-US" sz="1800" i="0">
                                      <a:solidFill>
                                        <a:schemeClr val="bg1"/>
                                      </a:solidFill>
                                      <a:latin typeface="Cambria Math" panose="02040503050406030204" pitchFamily="18" charset="0"/>
                                    </a:rPr>
                                    <m:t>+1</m:t>
                                  </m:r>
                                </m:e>
                              </m:d>
                            </m:den>
                          </m:f>
                        </m:e>
                      </m:d>
                    </m:oMath>
                  </m:oMathPara>
                </a14:m>
                <a:endParaRPr lang="en-US" sz="1800" dirty="0">
                  <a:solidFill>
                    <a:schemeClr val="bg1"/>
                  </a:solidFill>
                </a:endParaRPr>
              </a:p>
            </p:txBody>
          </p:sp>
        </mc:Choice>
        <mc:Fallback xmlns="">
          <p:sp>
            <p:nvSpPr>
              <p:cNvPr id="17" name="TextBox 16">
                <a:extLst>
                  <a:ext uri="{FF2B5EF4-FFF2-40B4-BE49-F238E27FC236}">
                    <a16:creationId xmlns:a16="http://schemas.microsoft.com/office/drawing/2014/main" id="{C1B8F083-AE61-46B4-8B3A-8DEB63104883}"/>
                  </a:ext>
                </a:extLst>
              </p:cNvPr>
              <p:cNvSpPr txBox="1">
                <a:spLocks noRot="1" noChangeAspect="1" noMove="1" noResize="1" noEditPoints="1" noAdjustHandles="1" noChangeArrowheads="1" noChangeShapeType="1" noTextEdit="1"/>
              </p:cNvSpPr>
              <p:nvPr/>
            </p:nvSpPr>
            <p:spPr>
              <a:xfrm>
                <a:off x="3593690" y="3894465"/>
                <a:ext cx="4572000" cy="741613"/>
              </a:xfrm>
              <a:prstGeom prst="rect">
                <a:avLst/>
              </a:prstGeom>
              <a:blipFill>
                <a:blip r:embed="rId8"/>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0572227-42CB-42A1-BB23-2BF1127C627B}"/>
              </a:ext>
            </a:extLst>
          </p:cNvPr>
          <p:cNvSpPr txBox="1"/>
          <p:nvPr/>
        </p:nvSpPr>
        <p:spPr>
          <a:xfrm>
            <a:off x="4064246" y="3454013"/>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Chao2 tradicional</a:t>
            </a:r>
            <a:endParaRPr lang="en-US" dirty="0"/>
          </a:p>
        </p:txBody>
      </p:sp>
      <p:sp>
        <p:nvSpPr>
          <p:cNvPr id="20" name="TextBox 19">
            <a:extLst>
              <a:ext uri="{FF2B5EF4-FFF2-40B4-BE49-F238E27FC236}">
                <a16:creationId xmlns:a16="http://schemas.microsoft.com/office/drawing/2014/main" id="{BFEAB34A-8406-4FC9-878E-1B3F60BE14A2}"/>
              </a:ext>
            </a:extLst>
          </p:cNvPr>
          <p:cNvSpPr txBox="1"/>
          <p:nvPr/>
        </p:nvSpPr>
        <p:spPr>
          <a:xfrm>
            <a:off x="5054878" y="4604500"/>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Chao2 corregido</a:t>
            </a:r>
            <a:endParaRPr lang="en-US" dirty="0"/>
          </a:p>
        </p:txBody>
      </p:sp>
    </p:spTree>
    <p:extLst>
      <p:ext uri="{BB962C8B-B14F-4D97-AF65-F5344CB8AC3E}">
        <p14:creationId xmlns:p14="http://schemas.microsoft.com/office/powerpoint/2010/main" val="2947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17"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45"/>
          <p:cNvSpPr txBox="1">
            <a:spLocks noGrp="1"/>
          </p:cNvSpPr>
          <p:nvPr>
            <p:ph type="subTitle" idx="3"/>
          </p:nvPr>
        </p:nvSpPr>
        <p:spPr>
          <a:xfrm>
            <a:off x="457673" y="1685116"/>
            <a:ext cx="8204006" cy="1132939"/>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Son una modificación de los estimadores basados en la cobertura de muestra propuestos por Chao y Lee (1992). Tratan de aproximar el número de especies esperadas a partir de los datos observados</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31F85F5-F3C9-430D-9DC5-6FACA177ECD8}"/>
              </a:ext>
            </a:extLst>
          </p:cNvPr>
          <p:cNvSpPr txBox="1"/>
          <p:nvPr/>
        </p:nvSpPr>
        <p:spPr>
          <a:xfrm>
            <a:off x="1429822" y="3353708"/>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Estimador ACE</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3EABEE-F1FB-4DE4-842A-C436919DC49A}"/>
                  </a:ext>
                </a:extLst>
              </p:cNvPr>
              <p:cNvSpPr txBox="1"/>
              <p:nvPr/>
            </p:nvSpPr>
            <p:spPr>
              <a:xfrm>
                <a:off x="279871" y="2694917"/>
                <a:ext cx="3964074" cy="666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𝐴𝐶𝐸</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𝐴𝑏𝑢𝑛</m:t>
                          </m:r>
                        </m:sub>
                      </m:sSub>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𝑅𝑎𝑟𝑒</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n-US" sz="1800" i="1">
                                  <a:solidFill>
                                    <a:schemeClr val="bg1"/>
                                  </a:solidFill>
                                  <a:latin typeface="Cambria Math" panose="02040503050406030204" pitchFamily="18" charset="0"/>
                                </a:rPr>
                                <m:t>𝐴𝐶𝐸</m:t>
                              </m:r>
                            </m:sub>
                          </m:sSub>
                        </m:den>
                      </m:f>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1</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n-US" sz="1800" i="1">
                                  <a:solidFill>
                                    <a:schemeClr val="bg1"/>
                                  </a:solidFill>
                                  <a:latin typeface="Cambria Math" panose="02040503050406030204" pitchFamily="18" charset="0"/>
                                </a:rPr>
                                <m:t>𝐴𝐶𝐸</m:t>
                              </m:r>
                            </m:sub>
                          </m:sSub>
                        </m:den>
                      </m:f>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sSup>
                            <m:sSupPr>
                              <m:ctrlPr>
                                <a:rPr lang="en-US" sz="1800" i="1">
                                  <a:solidFill>
                                    <a:schemeClr val="bg1"/>
                                  </a:solidFill>
                                  <a:latin typeface="Cambria Math" panose="02040503050406030204" pitchFamily="18" charset="0"/>
                                </a:rPr>
                              </m:ctrlPr>
                            </m:sSupPr>
                            <m:e>
                              <m:r>
                                <a:rPr lang="en-US" sz="1800" i="1">
                                  <a:solidFill>
                                    <a:schemeClr val="bg1"/>
                                  </a:solidFill>
                                  <a:latin typeface="Cambria Math" panose="02040503050406030204" pitchFamily="18" charset="0"/>
                                </a:rPr>
                                <m:t>𝛾</m:t>
                              </m:r>
                            </m:e>
                            <m:sup>
                              <m:r>
                                <a:rPr lang="en-US" sz="1800" i="0">
                                  <a:solidFill>
                                    <a:schemeClr val="bg1"/>
                                  </a:solidFill>
                                  <a:latin typeface="Cambria Math" panose="02040503050406030204" pitchFamily="18" charset="0"/>
                                </a:rPr>
                                <m:t>2</m:t>
                              </m:r>
                            </m:sup>
                          </m:sSup>
                        </m:e>
                        <m:sub>
                          <m:r>
                            <a:rPr lang="en-US" sz="1800" i="1">
                              <a:solidFill>
                                <a:schemeClr val="bg1"/>
                              </a:solidFill>
                              <a:latin typeface="Cambria Math" panose="02040503050406030204" pitchFamily="18" charset="0"/>
                            </a:rPr>
                            <m:t>𝐴𝐶𝐸</m:t>
                          </m:r>
                        </m:sub>
                      </m:sSub>
                    </m:oMath>
                  </m:oMathPara>
                </a14:m>
                <a:endParaRPr lang="en-US" sz="1800" dirty="0">
                  <a:solidFill>
                    <a:schemeClr val="bg1"/>
                  </a:solidFill>
                </a:endParaRPr>
              </a:p>
            </p:txBody>
          </p:sp>
        </mc:Choice>
        <mc:Fallback xmlns="">
          <p:sp>
            <p:nvSpPr>
              <p:cNvPr id="18" name="TextBox 17">
                <a:extLst>
                  <a:ext uri="{FF2B5EF4-FFF2-40B4-BE49-F238E27FC236}">
                    <a16:creationId xmlns:a16="http://schemas.microsoft.com/office/drawing/2014/main" id="{FD3EABEE-F1FB-4DE4-842A-C436919DC49A}"/>
                  </a:ext>
                </a:extLst>
              </p:cNvPr>
              <p:cNvSpPr txBox="1">
                <a:spLocks noRot="1" noChangeAspect="1" noMove="1" noResize="1" noEditPoints="1" noAdjustHandles="1" noChangeArrowheads="1" noChangeShapeType="1" noTextEdit="1"/>
              </p:cNvSpPr>
              <p:nvPr/>
            </p:nvSpPr>
            <p:spPr>
              <a:xfrm>
                <a:off x="279871" y="2694917"/>
                <a:ext cx="3964074" cy="666016"/>
              </a:xfrm>
              <a:prstGeom prst="rect">
                <a:avLst/>
              </a:prstGeom>
              <a:blipFill>
                <a:blip r:embed="rId5"/>
                <a:stretch>
                  <a:fillRect/>
                </a:stretch>
              </a:blipFill>
            </p:spPr>
            <p:txBody>
              <a:bodyPr/>
              <a:lstStyle/>
              <a:p>
                <a:r>
                  <a:rPr lang="en-US">
                    <a:noFill/>
                  </a:rPr>
                  <a:t> </a:t>
                </a:r>
              </a:p>
            </p:txBody>
          </p:sp>
        </mc:Fallback>
      </mc:AlternateContent>
      <p:sp>
        <p:nvSpPr>
          <p:cNvPr id="354" name="Google Shape;354;p45"/>
          <p:cNvSpPr txBox="1">
            <a:spLocks noGrp="1"/>
          </p:cNvSpPr>
          <p:nvPr>
            <p:ph type="subTitle" idx="1"/>
          </p:nvPr>
        </p:nvSpPr>
        <p:spPr>
          <a:xfrm>
            <a:off x="5726378" y="2571750"/>
            <a:ext cx="1987800" cy="77307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ACE e ICE</a:t>
            </a:r>
            <a:endParaRPr lang="en-US" sz="3600" dirty="0"/>
          </a:p>
        </p:txBody>
      </p:sp>
      <p:cxnSp>
        <p:nvCxnSpPr>
          <p:cNvPr id="360" name="Google Shape;360;p45"/>
          <p:cNvCxnSpPr/>
          <p:nvPr/>
        </p:nvCxnSpPr>
        <p:spPr>
          <a:xfrm>
            <a:off x="6186277" y="3266474"/>
            <a:ext cx="1068000" cy="0"/>
          </a:xfrm>
          <a:prstGeom prst="straightConnector1">
            <a:avLst/>
          </a:prstGeom>
          <a:noFill/>
          <a:ln w="9525" cap="flat" cmpd="sng">
            <a:solidFill>
              <a:schemeClr val="accent6"/>
            </a:solidFill>
            <a:prstDash val="solid"/>
            <a:round/>
            <a:headEnd type="none" w="med" len="med"/>
            <a:tailEnd type="none" w="med" len="med"/>
          </a:ln>
        </p:spPr>
      </p:cxnSp>
      <p:sp>
        <p:nvSpPr>
          <p:cNvPr id="12" name="TextBox 11">
            <a:extLst>
              <a:ext uri="{FF2B5EF4-FFF2-40B4-BE49-F238E27FC236}">
                <a16:creationId xmlns:a16="http://schemas.microsoft.com/office/drawing/2014/main" id="{6BAE3CA2-0B17-4DEC-A88A-C323605D5F67}"/>
              </a:ext>
            </a:extLst>
          </p:cNvPr>
          <p:cNvSpPr txBox="1"/>
          <p:nvPr/>
        </p:nvSpPr>
        <p:spPr>
          <a:xfrm>
            <a:off x="5895466" y="3266474"/>
            <a:ext cx="1649623" cy="307777"/>
          </a:xfrm>
          <a:prstGeom prst="rect">
            <a:avLst/>
          </a:prstGeom>
          <a:noFill/>
        </p:spPr>
        <p:txBody>
          <a:bodyPr wrap="square">
            <a:spAutoFit/>
          </a:bodyPr>
          <a:lstStyle/>
          <a:p>
            <a:pPr algn="ctr"/>
            <a:r>
              <a:rPr lang="es-ES" sz="1400" b="0" i="0" dirty="0">
                <a:solidFill>
                  <a:srgbClr val="A9BAC9"/>
                </a:solidFill>
                <a:effectLst/>
                <a:latin typeface="anaheim"/>
              </a:rPr>
              <a:t>1984 - 1987</a:t>
            </a: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C016DC8-467A-4C19-9DD0-1920B053ACE6}"/>
                  </a:ext>
                </a:extLst>
              </p:cNvPr>
              <p:cNvSpPr txBox="1"/>
              <p:nvPr/>
            </p:nvSpPr>
            <p:spPr>
              <a:xfrm>
                <a:off x="1226953" y="3707033"/>
                <a:ext cx="2055360" cy="6656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n-US" sz="1800" i="1">
                              <a:solidFill>
                                <a:schemeClr val="bg1"/>
                              </a:solidFill>
                              <a:latin typeface="Cambria Math" panose="02040503050406030204" pitchFamily="18" charset="0"/>
                            </a:rPr>
                            <m:t>𝐴𝐶𝐸</m:t>
                          </m:r>
                        </m:sub>
                      </m:sSub>
                      <m:r>
                        <a:rPr lang="en-US" sz="1800" i="0">
                          <a:solidFill>
                            <a:schemeClr val="bg1"/>
                          </a:solidFill>
                          <a:latin typeface="Cambria Math" panose="02040503050406030204" pitchFamily="18" charset="0"/>
                        </a:rPr>
                        <m:t>=1−</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1</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𝑁</m:t>
                              </m:r>
                            </m:e>
                            <m:sub>
                              <m:r>
                                <a:rPr lang="en-US" sz="1800" i="1">
                                  <a:solidFill>
                                    <a:schemeClr val="bg1"/>
                                  </a:solidFill>
                                  <a:latin typeface="Cambria Math" panose="02040503050406030204" pitchFamily="18" charset="0"/>
                                </a:rPr>
                                <m:t>𝑅𝑎𝑟𝑒</m:t>
                              </m:r>
                            </m:sub>
                          </m:sSub>
                        </m:den>
                      </m:f>
                    </m:oMath>
                  </m:oMathPara>
                </a14:m>
                <a:endParaRPr lang="en-US" dirty="0">
                  <a:solidFill>
                    <a:schemeClr val="bg1"/>
                  </a:solidFill>
                </a:endParaRPr>
              </a:p>
            </p:txBody>
          </p:sp>
        </mc:Choice>
        <mc:Fallback xmlns="">
          <p:sp>
            <p:nvSpPr>
              <p:cNvPr id="21" name="TextBox 20">
                <a:extLst>
                  <a:ext uri="{FF2B5EF4-FFF2-40B4-BE49-F238E27FC236}">
                    <a16:creationId xmlns:a16="http://schemas.microsoft.com/office/drawing/2014/main" id="{8C016DC8-467A-4C19-9DD0-1920B053ACE6}"/>
                  </a:ext>
                </a:extLst>
              </p:cNvPr>
              <p:cNvSpPr txBox="1">
                <a:spLocks noRot="1" noChangeAspect="1" noMove="1" noResize="1" noEditPoints="1" noAdjustHandles="1" noChangeArrowheads="1" noChangeShapeType="1" noTextEdit="1"/>
              </p:cNvSpPr>
              <p:nvPr/>
            </p:nvSpPr>
            <p:spPr>
              <a:xfrm>
                <a:off x="1226953" y="3707033"/>
                <a:ext cx="2055360" cy="665695"/>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0E4BCF4-1191-4F45-9FFC-DAA819E91D2F}"/>
              </a:ext>
            </a:extLst>
          </p:cNvPr>
          <p:cNvSpPr txBox="1"/>
          <p:nvPr/>
        </p:nvSpPr>
        <p:spPr>
          <a:xfrm>
            <a:off x="1003323" y="4384890"/>
            <a:ext cx="2517169" cy="584775"/>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Estimador de cobertura de abundancia de muestra</a:t>
            </a: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94F2FBB-A56C-4D82-97B6-B9D7FD55BFAD}"/>
                  </a:ext>
                </a:extLst>
              </p:cNvPr>
              <p:cNvSpPr txBox="1"/>
              <p:nvPr/>
            </p:nvSpPr>
            <p:spPr>
              <a:xfrm>
                <a:off x="3928905" y="3737100"/>
                <a:ext cx="5215095" cy="7987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𝛾</m:t>
                              </m:r>
                            </m:e>
                            <m:sup>
                              <m:r>
                                <a:rPr lang="en-US" sz="2000" i="0">
                                  <a:solidFill>
                                    <a:schemeClr val="bg1"/>
                                  </a:solidFill>
                                  <a:latin typeface="Cambria Math" panose="02040503050406030204" pitchFamily="18" charset="0"/>
                                </a:rPr>
                                <m:t>2</m:t>
                              </m:r>
                            </m:sup>
                          </m:sSup>
                        </m:e>
                        <m:sub>
                          <m:r>
                            <a:rPr lang="en-US" sz="2000" i="1">
                              <a:solidFill>
                                <a:schemeClr val="bg1"/>
                              </a:solidFill>
                              <a:latin typeface="Cambria Math" panose="02040503050406030204" pitchFamily="18" charset="0"/>
                            </a:rPr>
                            <m:t>𝐴𝐶𝐸</m:t>
                          </m:r>
                        </m:sub>
                      </m:sSub>
                      <m:r>
                        <a:rPr lang="en-US" sz="2000" i="0">
                          <a:solidFill>
                            <a:schemeClr val="bg1"/>
                          </a:solidFill>
                          <a:latin typeface="Cambria Math" panose="02040503050406030204" pitchFamily="18" charset="0"/>
                        </a:rPr>
                        <m:t>=</m:t>
                      </m:r>
                      <m:r>
                        <m:rPr>
                          <m:sty m:val="p"/>
                        </m:rPr>
                        <a:rPr lang="es-CO" sz="2000" b="0" i="0" smtClean="0">
                          <a:solidFill>
                            <a:schemeClr val="bg1"/>
                          </a:solidFill>
                          <a:latin typeface="Cambria Math" panose="02040503050406030204" pitchFamily="18" charset="0"/>
                        </a:rPr>
                        <m:t>max</m:t>
                      </m:r>
                      <m:d>
                        <m:dPr>
                          <m:begChr m:val="{"/>
                          <m:endChr m:val="}"/>
                          <m:ctrlPr>
                            <a:rPr lang="en-US" sz="2000" i="1">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𝑆</m:t>
                                  </m:r>
                                </m:e>
                                <m:sub>
                                  <m:r>
                                    <a:rPr lang="en-US" sz="2000" i="1">
                                      <a:solidFill>
                                        <a:schemeClr val="bg1"/>
                                      </a:solidFill>
                                      <a:latin typeface="Cambria Math" panose="02040503050406030204" pitchFamily="18" charset="0"/>
                                    </a:rPr>
                                    <m:t>𝑅𝑎𝑟𝑒</m:t>
                                  </m:r>
                                </m:sub>
                              </m:sSub>
                            </m:num>
                            <m:den>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𝐶</m:t>
                                  </m:r>
                                </m:e>
                                <m:sub>
                                  <m:r>
                                    <a:rPr lang="en-US" sz="2000" i="1">
                                      <a:solidFill>
                                        <a:schemeClr val="bg1"/>
                                      </a:solidFill>
                                      <a:latin typeface="Cambria Math" panose="02040503050406030204" pitchFamily="18" charset="0"/>
                                    </a:rPr>
                                    <m:t>𝐴𝐶𝐸</m:t>
                                  </m:r>
                                </m:sub>
                              </m:sSub>
                            </m:den>
                          </m:f>
                          <m:r>
                            <a:rPr lang="en-US" sz="2000" i="0">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nary>
                                <m:naryPr>
                                  <m:chr m:val="∑"/>
                                  <m:limLoc m:val="undOvr"/>
                                  <m:ctrlPr>
                                    <a:rPr lang="en-US" sz="2000" i="1">
                                      <a:solidFill>
                                        <a:schemeClr val="bg1"/>
                                      </a:solidFill>
                                      <a:latin typeface="Cambria Math" panose="02040503050406030204" pitchFamily="18" charset="0"/>
                                    </a:rPr>
                                  </m:ctrlPr>
                                </m:naryPr>
                                <m:sub>
                                  <m:r>
                                    <a:rPr lang="en-US" sz="2000" i="1">
                                      <a:solidFill>
                                        <a:schemeClr val="bg1"/>
                                      </a:solidFill>
                                      <a:latin typeface="Cambria Math" panose="02040503050406030204" pitchFamily="18" charset="0"/>
                                    </a:rPr>
                                    <m:t>𝑖</m:t>
                                  </m:r>
                                  <m:r>
                                    <a:rPr lang="en-US" sz="2000" i="0">
                                      <a:solidFill>
                                        <a:schemeClr val="bg1"/>
                                      </a:solidFill>
                                      <a:latin typeface="Cambria Math" panose="02040503050406030204" pitchFamily="18" charset="0"/>
                                    </a:rPr>
                                    <m:t>=1</m:t>
                                  </m:r>
                                </m:sub>
                                <m:sup>
                                  <m:r>
                                    <a:rPr lang="en-US" sz="2000" i="0">
                                      <a:solidFill>
                                        <a:schemeClr val="bg1"/>
                                      </a:solidFill>
                                      <a:latin typeface="Cambria Math" panose="02040503050406030204" pitchFamily="18" charset="0"/>
                                    </a:rPr>
                                    <m:t>10</m:t>
                                  </m:r>
                                </m:sup>
                                <m:e>
                                  <m:r>
                                    <a:rPr lang="en-US" sz="2000" i="1">
                                      <a:solidFill>
                                        <a:schemeClr val="bg1"/>
                                      </a:solidFill>
                                      <a:latin typeface="Cambria Math" panose="02040503050406030204" pitchFamily="18" charset="0"/>
                                    </a:rPr>
                                    <m:t>𝑖</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𝑖</m:t>
                                      </m:r>
                                      <m:r>
                                        <a:rPr lang="en-US" sz="2000" i="0">
                                          <a:solidFill>
                                            <a:schemeClr val="bg1"/>
                                          </a:solidFill>
                                          <a:latin typeface="Cambria Math" panose="02040503050406030204" pitchFamily="18" charset="0"/>
                                        </a:rPr>
                                        <m:t>−1</m:t>
                                      </m:r>
                                    </m:e>
                                  </m:d>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𝑓</m:t>
                                      </m:r>
                                    </m:e>
                                    <m:sub>
                                      <m:r>
                                        <a:rPr lang="en-US" sz="2000" i="1">
                                          <a:solidFill>
                                            <a:schemeClr val="bg1"/>
                                          </a:solidFill>
                                          <a:latin typeface="Cambria Math" panose="02040503050406030204" pitchFamily="18" charset="0"/>
                                        </a:rPr>
                                        <m:t>𝑖</m:t>
                                      </m:r>
                                    </m:sub>
                                  </m:sSub>
                                </m:e>
                              </m:nary>
                            </m:num>
                            <m:den>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𝑁</m:t>
                                      </m:r>
                                    </m:e>
                                    <m:sub>
                                      <m:r>
                                        <a:rPr lang="en-US" sz="2000" i="1">
                                          <a:solidFill>
                                            <a:schemeClr val="bg1"/>
                                          </a:solidFill>
                                          <a:latin typeface="Cambria Math" panose="02040503050406030204" pitchFamily="18" charset="0"/>
                                        </a:rPr>
                                        <m:t>𝑅𝑎𝑟𝑒</m:t>
                                      </m:r>
                                    </m:sub>
                                  </m:sSub>
                                </m:e>
                              </m:d>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𝑁</m:t>
                                      </m:r>
                                    </m:e>
                                    <m:sub>
                                      <m:r>
                                        <a:rPr lang="en-US" sz="2000" i="1">
                                          <a:solidFill>
                                            <a:schemeClr val="bg1"/>
                                          </a:solidFill>
                                          <a:latin typeface="Cambria Math" panose="02040503050406030204" pitchFamily="18" charset="0"/>
                                        </a:rPr>
                                        <m:t>𝑅𝑎𝑟𝑒</m:t>
                                      </m:r>
                                    </m:sub>
                                  </m:sSub>
                                  <m:r>
                                    <a:rPr lang="en-US" sz="2000" i="0">
                                      <a:solidFill>
                                        <a:schemeClr val="bg1"/>
                                      </a:solidFill>
                                      <a:latin typeface="Cambria Math" panose="02040503050406030204" pitchFamily="18" charset="0"/>
                                    </a:rPr>
                                    <m:t>−1</m:t>
                                  </m:r>
                                </m:e>
                              </m:d>
                            </m:den>
                          </m:f>
                          <m:r>
                            <a:rPr lang="en-US" sz="2000" i="0">
                              <a:solidFill>
                                <a:schemeClr val="bg1"/>
                              </a:solidFill>
                              <a:latin typeface="Cambria Math" panose="02040503050406030204" pitchFamily="18" charset="0"/>
                            </a:rPr>
                            <m:t>−1</m:t>
                          </m:r>
                        </m:e>
                      </m:d>
                    </m:oMath>
                  </m:oMathPara>
                </a14:m>
                <a:endParaRPr lang="en-US" sz="2000" dirty="0">
                  <a:solidFill>
                    <a:schemeClr val="bg1"/>
                  </a:solidFill>
                </a:endParaRPr>
              </a:p>
            </p:txBody>
          </p:sp>
        </mc:Choice>
        <mc:Fallback xmlns="">
          <p:sp>
            <p:nvSpPr>
              <p:cNvPr id="25" name="TextBox 24">
                <a:extLst>
                  <a:ext uri="{FF2B5EF4-FFF2-40B4-BE49-F238E27FC236}">
                    <a16:creationId xmlns:a16="http://schemas.microsoft.com/office/drawing/2014/main" id="{994F2FBB-A56C-4D82-97B6-B9D7FD55BFAD}"/>
                  </a:ext>
                </a:extLst>
              </p:cNvPr>
              <p:cNvSpPr txBox="1">
                <a:spLocks noRot="1" noChangeAspect="1" noMove="1" noResize="1" noEditPoints="1" noAdjustHandles="1" noChangeArrowheads="1" noChangeShapeType="1" noTextEdit="1"/>
              </p:cNvSpPr>
              <p:nvPr/>
            </p:nvSpPr>
            <p:spPr>
              <a:xfrm>
                <a:off x="3928905" y="3737100"/>
                <a:ext cx="5215095" cy="798745"/>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B7FDB9BD-3943-436F-99CE-5516209FDB27}"/>
              </a:ext>
            </a:extLst>
          </p:cNvPr>
          <p:cNvSpPr txBox="1"/>
          <p:nvPr/>
        </p:nvSpPr>
        <p:spPr>
          <a:xfrm>
            <a:off x="4292253" y="4505373"/>
            <a:ext cx="4257973" cy="584775"/>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Coeficiente de variación estimado para especies poco frecuentes</a:t>
            </a:r>
            <a:endParaRPr lang="en-US" dirty="0"/>
          </a:p>
        </p:txBody>
      </p:sp>
    </p:spTree>
    <p:extLst>
      <p:ext uri="{BB962C8B-B14F-4D97-AF65-F5344CB8AC3E}">
        <p14:creationId xmlns:p14="http://schemas.microsoft.com/office/powerpoint/2010/main" val="344472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3" grpId="0"/>
      <p:bldP spid="25"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45"/>
          <p:cNvSpPr txBox="1">
            <a:spLocks noGrp="1"/>
          </p:cNvSpPr>
          <p:nvPr>
            <p:ph type="subTitle" idx="3"/>
          </p:nvPr>
        </p:nvSpPr>
        <p:spPr>
          <a:xfrm>
            <a:off x="457673" y="1685116"/>
            <a:ext cx="8204006" cy="1132939"/>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Son una modificación de los estimadores basados en la cobertura de muestra propuestos por Chao y Lee (1992). Tratan de aproximar el número de especies esperadas a partir de los datos observados</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31F85F5-F3C9-430D-9DC5-6FACA177ECD8}"/>
              </a:ext>
            </a:extLst>
          </p:cNvPr>
          <p:cNvSpPr txBox="1"/>
          <p:nvPr/>
        </p:nvSpPr>
        <p:spPr>
          <a:xfrm>
            <a:off x="1429822" y="3353708"/>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Estimador ICE</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3EABEE-F1FB-4DE4-842A-C436919DC49A}"/>
                  </a:ext>
                </a:extLst>
              </p:cNvPr>
              <p:cNvSpPr txBox="1"/>
              <p:nvPr/>
            </p:nvSpPr>
            <p:spPr>
              <a:xfrm>
                <a:off x="279871" y="2694917"/>
                <a:ext cx="3964074" cy="6837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s-CO" sz="1800" b="0" i="1" smtClean="0">
                              <a:solidFill>
                                <a:schemeClr val="bg1"/>
                              </a:solidFill>
                              <a:latin typeface="Cambria Math" panose="02040503050406030204" pitchFamily="18" charset="0"/>
                            </a:rPr>
                            <m:t>𝐼</m:t>
                          </m:r>
                          <m:r>
                            <a:rPr lang="en-US" sz="1800" i="1">
                              <a:solidFill>
                                <a:schemeClr val="bg1"/>
                              </a:solidFill>
                              <a:latin typeface="Cambria Math" panose="02040503050406030204" pitchFamily="18" charset="0"/>
                            </a:rPr>
                            <m:t>𝐶𝐸</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s-CO" sz="1800" b="0" i="1" smtClean="0">
                              <a:solidFill>
                                <a:schemeClr val="bg1"/>
                              </a:solidFill>
                              <a:latin typeface="Cambria Math" panose="02040503050406030204" pitchFamily="18" charset="0"/>
                            </a:rPr>
                            <m:t>𝐹𝑟𝑒𝑐</m:t>
                          </m:r>
                        </m:sub>
                      </m:sSub>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s-CO" sz="1800" b="0" i="1" smtClean="0">
                                  <a:solidFill>
                                    <a:schemeClr val="bg1"/>
                                  </a:solidFill>
                                  <a:latin typeface="Cambria Math" panose="02040503050406030204" pitchFamily="18" charset="0"/>
                                </a:rPr>
                                <m:t>𝐼𝑛𝑓𝑟</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s-CO" sz="1800" b="0" i="1" smtClean="0">
                                  <a:solidFill>
                                    <a:schemeClr val="bg1"/>
                                  </a:solidFill>
                                  <a:latin typeface="Cambria Math" panose="02040503050406030204" pitchFamily="18" charset="0"/>
                                </a:rPr>
                                <m:t>𝐼</m:t>
                              </m:r>
                              <m:r>
                                <a:rPr lang="en-US" sz="1800" i="1">
                                  <a:solidFill>
                                    <a:schemeClr val="bg1"/>
                                  </a:solidFill>
                                  <a:latin typeface="Cambria Math" panose="02040503050406030204" pitchFamily="18" charset="0"/>
                                </a:rPr>
                                <m:t>𝐶𝐸</m:t>
                              </m:r>
                            </m:sub>
                          </m:sSub>
                        </m:den>
                      </m:f>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
                            <m:sSubPr>
                              <m:ctrlPr>
                                <a:rPr lang="en-US" sz="1800" i="1" smtClean="0">
                                  <a:solidFill>
                                    <a:schemeClr val="bg1"/>
                                  </a:solidFill>
                                  <a:latin typeface="Cambria Math" panose="02040503050406030204" pitchFamily="18" charset="0"/>
                                </a:rPr>
                              </m:ctrlPr>
                            </m:sSubPr>
                            <m:e>
                              <m:r>
                                <a:rPr lang="es-CO" sz="1800" b="0" i="1" smtClean="0">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1</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s-CO" sz="1800" b="0" i="1" smtClean="0">
                                  <a:solidFill>
                                    <a:schemeClr val="bg1"/>
                                  </a:solidFill>
                                  <a:latin typeface="Cambria Math" panose="02040503050406030204" pitchFamily="18" charset="0"/>
                                </a:rPr>
                                <m:t>𝐼</m:t>
                              </m:r>
                              <m:r>
                                <a:rPr lang="en-US" sz="1800" i="1">
                                  <a:solidFill>
                                    <a:schemeClr val="bg1"/>
                                  </a:solidFill>
                                  <a:latin typeface="Cambria Math" panose="02040503050406030204" pitchFamily="18" charset="0"/>
                                </a:rPr>
                                <m:t>𝐶𝐸</m:t>
                              </m:r>
                            </m:sub>
                          </m:sSub>
                        </m:den>
                      </m:f>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sSup>
                            <m:sSupPr>
                              <m:ctrlPr>
                                <a:rPr lang="en-US" sz="1800" i="1">
                                  <a:solidFill>
                                    <a:schemeClr val="bg1"/>
                                  </a:solidFill>
                                  <a:latin typeface="Cambria Math" panose="02040503050406030204" pitchFamily="18" charset="0"/>
                                </a:rPr>
                              </m:ctrlPr>
                            </m:sSupPr>
                            <m:e>
                              <m:r>
                                <a:rPr lang="en-US" sz="1800" i="1">
                                  <a:solidFill>
                                    <a:schemeClr val="bg1"/>
                                  </a:solidFill>
                                  <a:latin typeface="Cambria Math" panose="02040503050406030204" pitchFamily="18" charset="0"/>
                                </a:rPr>
                                <m:t>𝛾</m:t>
                              </m:r>
                            </m:e>
                            <m:sup>
                              <m:r>
                                <a:rPr lang="en-US" sz="1800" i="0">
                                  <a:solidFill>
                                    <a:schemeClr val="bg1"/>
                                  </a:solidFill>
                                  <a:latin typeface="Cambria Math" panose="02040503050406030204" pitchFamily="18" charset="0"/>
                                </a:rPr>
                                <m:t>2</m:t>
                              </m:r>
                            </m:sup>
                          </m:sSup>
                        </m:e>
                        <m:sub>
                          <m:r>
                            <a:rPr lang="es-CO" sz="1800" b="0" i="1" smtClean="0">
                              <a:solidFill>
                                <a:schemeClr val="bg1"/>
                              </a:solidFill>
                              <a:latin typeface="Cambria Math" panose="02040503050406030204" pitchFamily="18" charset="0"/>
                            </a:rPr>
                            <m:t>𝐼</m:t>
                          </m:r>
                          <m:r>
                            <a:rPr lang="en-US" sz="1800" i="1">
                              <a:solidFill>
                                <a:schemeClr val="bg1"/>
                              </a:solidFill>
                              <a:latin typeface="Cambria Math" panose="02040503050406030204" pitchFamily="18" charset="0"/>
                            </a:rPr>
                            <m:t>𝐶𝐸</m:t>
                          </m:r>
                        </m:sub>
                      </m:sSub>
                    </m:oMath>
                  </m:oMathPara>
                </a14:m>
                <a:endParaRPr lang="en-US" sz="1800" dirty="0">
                  <a:solidFill>
                    <a:schemeClr val="bg1"/>
                  </a:solidFill>
                </a:endParaRPr>
              </a:p>
            </p:txBody>
          </p:sp>
        </mc:Choice>
        <mc:Fallback xmlns="">
          <p:sp>
            <p:nvSpPr>
              <p:cNvPr id="18" name="TextBox 17">
                <a:extLst>
                  <a:ext uri="{FF2B5EF4-FFF2-40B4-BE49-F238E27FC236}">
                    <a16:creationId xmlns:a16="http://schemas.microsoft.com/office/drawing/2014/main" id="{FD3EABEE-F1FB-4DE4-842A-C436919DC49A}"/>
                  </a:ext>
                </a:extLst>
              </p:cNvPr>
              <p:cNvSpPr txBox="1">
                <a:spLocks noRot="1" noChangeAspect="1" noMove="1" noResize="1" noEditPoints="1" noAdjustHandles="1" noChangeArrowheads="1" noChangeShapeType="1" noTextEdit="1"/>
              </p:cNvSpPr>
              <p:nvPr/>
            </p:nvSpPr>
            <p:spPr>
              <a:xfrm>
                <a:off x="279871" y="2694917"/>
                <a:ext cx="3964074" cy="683713"/>
              </a:xfrm>
              <a:prstGeom prst="rect">
                <a:avLst/>
              </a:prstGeom>
              <a:blipFill>
                <a:blip r:embed="rId5"/>
                <a:stretch>
                  <a:fillRect/>
                </a:stretch>
              </a:blipFill>
            </p:spPr>
            <p:txBody>
              <a:bodyPr/>
              <a:lstStyle/>
              <a:p>
                <a:r>
                  <a:rPr lang="en-US">
                    <a:noFill/>
                  </a:rPr>
                  <a:t> </a:t>
                </a:r>
              </a:p>
            </p:txBody>
          </p:sp>
        </mc:Fallback>
      </mc:AlternateContent>
      <p:sp>
        <p:nvSpPr>
          <p:cNvPr id="354" name="Google Shape;354;p45"/>
          <p:cNvSpPr txBox="1">
            <a:spLocks noGrp="1"/>
          </p:cNvSpPr>
          <p:nvPr>
            <p:ph type="subTitle" idx="1"/>
          </p:nvPr>
        </p:nvSpPr>
        <p:spPr>
          <a:xfrm>
            <a:off x="5726378" y="2571750"/>
            <a:ext cx="1987800" cy="77307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ACE e ICE</a:t>
            </a:r>
            <a:endParaRPr lang="en-US" sz="3600" dirty="0"/>
          </a:p>
        </p:txBody>
      </p:sp>
      <p:cxnSp>
        <p:nvCxnSpPr>
          <p:cNvPr id="360" name="Google Shape;360;p45"/>
          <p:cNvCxnSpPr/>
          <p:nvPr/>
        </p:nvCxnSpPr>
        <p:spPr>
          <a:xfrm>
            <a:off x="6186277" y="3266474"/>
            <a:ext cx="1068000" cy="0"/>
          </a:xfrm>
          <a:prstGeom prst="straightConnector1">
            <a:avLst/>
          </a:prstGeom>
          <a:noFill/>
          <a:ln w="9525" cap="flat" cmpd="sng">
            <a:solidFill>
              <a:schemeClr val="accent6"/>
            </a:solidFill>
            <a:prstDash val="solid"/>
            <a:round/>
            <a:headEnd type="none" w="med" len="med"/>
            <a:tailEnd type="none" w="med" len="med"/>
          </a:ln>
        </p:spPr>
      </p:cxnSp>
      <p:sp>
        <p:nvSpPr>
          <p:cNvPr id="12" name="TextBox 11">
            <a:extLst>
              <a:ext uri="{FF2B5EF4-FFF2-40B4-BE49-F238E27FC236}">
                <a16:creationId xmlns:a16="http://schemas.microsoft.com/office/drawing/2014/main" id="{6BAE3CA2-0B17-4DEC-A88A-C323605D5F67}"/>
              </a:ext>
            </a:extLst>
          </p:cNvPr>
          <p:cNvSpPr txBox="1"/>
          <p:nvPr/>
        </p:nvSpPr>
        <p:spPr>
          <a:xfrm>
            <a:off x="5895466" y="3266474"/>
            <a:ext cx="1649623" cy="307777"/>
          </a:xfrm>
          <a:prstGeom prst="rect">
            <a:avLst/>
          </a:prstGeom>
          <a:noFill/>
        </p:spPr>
        <p:txBody>
          <a:bodyPr wrap="square">
            <a:spAutoFit/>
          </a:bodyPr>
          <a:lstStyle/>
          <a:p>
            <a:pPr algn="ctr"/>
            <a:r>
              <a:rPr lang="es-ES" sz="1400" b="0" i="0" dirty="0">
                <a:solidFill>
                  <a:srgbClr val="A9BAC9"/>
                </a:solidFill>
                <a:effectLst/>
                <a:latin typeface="anaheim"/>
              </a:rPr>
              <a:t>1984 - 1987</a:t>
            </a: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C016DC8-467A-4C19-9DD0-1920B053ACE6}"/>
                  </a:ext>
                </a:extLst>
              </p:cNvPr>
              <p:cNvSpPr txBox="1"/>
              <p:nvPr/>
            </p:nvSpPr>
            <p:spPr>
              <a:xfrm>
                <a:off x="1226953" y="3707033"/>
                <a:ext cx="2055360" cy="690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s-CO" sz="1800" b="0" i="1" smtClean="0">
                              <a:solidFill>
                                <a:schemeClr val="bg1"/>
                              </a:solidFill>
                              <a:latin typeface="Cambria Math" panose="02040503050406030204" pitchFamily="18" charset="0"/>
                            </a:rPr>
                            <m:t>𝐼</m:t>
                          </m:r>
                          <m:r>
                            <a:rPr lang="en-US" sz="1800" i="1">
                              <a:solidFill>
                                <a:schemeClr val="bg1"/>
                              </a:solidFill>
                              <a:latin typeface="Cambria Math" panose="02040503050406030204" pitchFamily="18" charset="0"/>
                            </a:rPr>
                            <m:t>𝐶𝐸</m:t>
                          </m:r>
                        </m:sub>
                      </m:sSub>
                      <m:r>
                        <a:rPr lang="en-US" sz="1800" i="0">
                          <a:solidFill>
                            <a:schemeClr val="bg1"/>
                          </a:solidFill>
                          <a:latin typeface="Cambria Math" panose="02040503050406030204" pitchFamily="18" charset="0"/>
                        </a:rPr>
                        <m:t>=1−</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s-CO" sz="1800" b="0" i="1" smtClean="0">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1</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𝑁</m:t>
                              </m:r>
                            </m:e>
                            <m:sub>
                              <m:r>
                                <a:rPr lang="es-CO" sz="1800" b="0" i="1" smtClean="0">
                                  <a:solidFill>
                                    <a:schemeClr val="bg1"/>
                                  </a:solidFill>
                                  <a:latin typeface="Cambria Math" panose="02040503050406030204" pitchFamily="18" charset="0"/>
                                </a:rPr>
                                <m:t>𝐼𝑛𝑓𝑟</m:t>
                              </m:r>
                            </m:sub>
                          </m:sSub>
                        </m:den>
                      </m:f>
                    </m:oMath>
                  </m:oMathPara>
                </a14:m>
                <a:endParaRPr lang="en-US" dirty="0">
                  <a:solidFill>
                    <a:schemeClr val="bg1"/>
                  </a:solidFill>
                </a:endParaRPr>
              </a:p>
            </p:txBody>
          </p:sp>
        </mc:Choice>
        <mc:Fallback xmlns="">
          <p:sp>
            <p:nvSpPr>
              <p:cNvPr id="21" name="TextBox 20">
                <a:extLst>
                  <a:ext uri="{FF2B5EF4-FFF2-40B4-BE49-F238E27FC236}">
                    <a16:creationId xmlns:a16="http://schemas.microsoft.com/office/drawing/2014/main" id="{8C016DC8-467A-4C19-9DD0-1920B053ACE6}"/>
                  </a:ext>
                </a:extLst>
              </p:cNvPr>
              <p:cNvSpPr txBox="1">
                <a:spLocks noRot="1" noChangeAspect="1" noMove="1" noResize="1" noEditPoints="1" noAdjustHandles="1" noChangeArrowheads="1" noChangeShapeType="1" noTextEdit="1"/>
              </p:cNvSpPr>
              <p:nvPr/>
            </p:nvSpPr>
            <p:spPr>
              <a:xfrm>
                <a:off x="1226953" y="3707033"/>
                <a:ext cx="2055360" cy="690830"/>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0E4BCF4-1191-4F45-9FFC-DAA819E91D2F}"/>
              </a:ext>
            </a:extLst>
          </p:cNvPr>
          <p:cNvSpPr txBox="1"/>
          <p:nvPr/>
        </p:nvSpPr>
        <p:spPr>
          <a:xfrm>
            <a:off x="1003323" y="4384890"/>
            <a:ext cx="2517169" cy="584775"/>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Estimador de cobertura de incidencia de muestra</a:t>
            </a: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94F2FBB-A56C-4D82-97B6-B9D7FD55BFAD}"/>
                  </a:ext>
                </a:extLst>
              </p:cNvPr>
              <p:cNvSpPr txBox="1"/>
              <p:nvPr/>
            </p:nvSpPr>
            <p:spPr>
              <a:xfrm>
                <a:off x="3959051" y="3737100"/>
                <a:ext cx="5184949" cy="891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𝛾</m:t>
                              </m:r>
                            </m:e>
                            <m:sup>
                              <m:r>
                                <a:rPr lang="en-US" sz="2000" i="0">
                                  <a:solidFill>
                                    <a:schemeClr val="bg1"/>
                                  </a:solidFill>
                                  <a:latin typeface="Cambria Math" panose="02040503050406030204" pitchFamily="18" charset="0"/>
                                </a:rPr>
                                <m:t>2</m:t>
                              </m:r>
                            </m:sup>
                          </m:sSup>
                        </m:e>
                        <m:sub>
                          <m:r>
                            <a:rPr lang="es-CO" sz="2000" b="0" i="1" smtClean="0">
                              <a:solidFill>
                                <a:schemeClr val="bg1"/>
                              </a:solidFill>
                              <a:latin typeface="Cambria Math" panose="02040503050406030204" pitchFamily="18" charset="0"/>
                            </a:rPr>
                            <m:t>𝐼</m:t>
                          </m:r>
                          <m:r>
                            <a:rPr lang="en-US" sz="2000" i="1">
                              <a:solidFill>
                                <a:schemeClr val="bg1"/>
                              </a:solidFill>
                              <a:latin typeface="Cambria Math" panose="02040503050406030204" pitchFamily="18" charset="0"/>
                            </a:rPr>
                            <m:t>𝐶𝐸</m:t>
                          </m:r>
                        </m:sub>
                      </m:sSub>
                      <m:r>
                        <a:rPr lang="en-US" sz="2000" i="0">
                          <a:solidFill>
                            <a:schemeClr val="bg1"/>
                          </a:solidFill>
                          <a:latin typeface="Cambria Math" panose="02040503050406030204" pitchFamily="18" charset="0"/>
                        </a:rPr>
                        <m:t>=</m:t>
                      </m:r>
                      <m:r>
                        <a:rPr lang="es-CO" sz="2000" b="0" i="1" smtClean="0">
                          <a:solidFill>
                            <a:schemeClr val="bg1"/>
                          </a:solidFill>
                          <a:latin typeface="Cambria Math" panose="02040503050406030204" pitchFamily="18" charset="0"/>
                        </a:rPr>
                        <m:t>𝑚𝑎𝑥</m:t>
                      </m:r>
                      <m:d>
                        <m:dPr>
                          <m:begChr m:val="{"/>
                          <m:endChr m:val="}"/>
                          <m:ctrlPr>
                            <a:rPr lang="en-US" sz="2000" i="1">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𝑆</m:t>
                                  </m:r>
                                </m:e>
                                <m:sub>
                                  <m:r>
                                    <a:rPr lang="es-CO" sz="2000" b="0" i="1" smtClean="0">
                                      <a:solidFill>
                                        <a:schemeClr val="bg1"/>
                                      </a:solidFill>
                                      <a:latin typeface="Cambria Math" panose="02040503050406030204" pitchFamily="18" charset="0"/>
                                    </a:rPr>
                                    <m:t>𝐼𝑛𝑓𝑟</m:t>
                                  </m:r>
                                </m:sub>
                              </m:sSub>
                            </m:num>
                            <m:den>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𝐶</m:t>
                                  </m:r>
                                </m:e>
                                <m:sub>
                                  <m:r>
                                    <a:rPr lang="es-CO" sz="2000" b="0" i="1" smtClean="0">
                                      <a:solidFill>
                                        <a:schemeClr val="bg1"/>
                                      </a:solidFill>
                                      <a:latin typeface="Cambria Math" panose="02040503050406030204" pitchFamily="18" charset="0"/>
                                    </a:rPr>
                                    <m:t>𝐼</m:t>
                                  </m:r>
                                  <m:r>
                                    <a:rPr lang="en-US" sz="2000" i="1">
                                      <a:solidFill>
                                        <a:schemeClr val="bg1"/>
                                      </a:solidFill>
                                      <a:latin typeface="Cambria Math" panose="02040503050406030204" pitchFamily="18" charset="0"/>
                                    </a:rPr>
                                    <m:t>𝐶𝐸</m:t>
                                  </m:r>
                                </m:sub>
                              </m:sSub>
                            </m:den>
                          </m:f>
                          <m:r>
                            <a:rPr lang="en-US" sz="2000" i="0">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nary>
                                <m:naryPr>
                                  <m:chr m:val="∑"/>
                                  <m:limLoc m:val="undOvr"/>
                                  <m:ctrlPr>
                                    <a:rPr lang="en-US" sz="2000" i="1">
                                      <a:solidFill>
                                        <a:schemeClr val="bg1"/>
                                      </a:solidFill>
                                      <a:latin typeface="Cambria Math" panose="02040503050406030204" pitchFamily="18" charset="0"/>
                                    </a:rPr>
                                  </m:ctrlPr>
                                </m:naryPr>
                                <m:sub>
                                  <m:r>
                                    <m:rPr>
                                      <m:sty m:val="p"/>
                                      <m:brk/>
                                    </m:rPr>
                                    <a:rPr lang="es-CO" sz="2000" b="0" i="0" smtClean="0">
                                      <a:solidFill>
                                        <a:schemeClr val="bg1"/>
                                      </a:solidFill>
                                      <a:latin typeface="Cambria Math" panose="02040503050406030204" pitchFamily="18" charset="0"/>
                                    </a:rPr>
                                    <m:t>j</m:t>
                                  </m:r>
                                  <m:r>
                                    <a:rPr lang="en-US" sz="2000" i="0">
                                      <a:solidFill>
                                        <a:schemeClr val="bg1"/>
                                      </a:solidFill>
                                      <a:latin typeface="Cambria Math" panose="02040503050406030204" pitchFamily="18" charset="0"/>
                                    </a:rPr>
                                    <m:t>=1</m:t>
                                  </m:r>
                                </m:sub>
                                <m:sup>
                                  <m:r>
                                    <a:rPr lang="en-US" sz="2000" i="0">
                                      <a:solidFill>
                                        <a:schemeClr val="bg1"/>
                                      </a:solidFill>
                                      <a:latin typeface="Cambria Math" panose="02040503050406030204" pitchFamily="18" charset="0"/>
                                    </a:rPr>
                                    <m:t>10</m:t>
                                  </m:r>
                                </m:sup>
                                <m:e>
                                  <m:r>
                                    <a:rPr lang="es-CO" sz="2000" b="0" i="1" smtClean="0">
                                      <a:solidFill>
                                        <a:schemeClr val="bg1"/>
                                      </a:solidFill>
                                      <a:latin typeface="Cambria Math" panose="02040503050406030204" pitchFamily="18" charset="0"/>
                                    </a:rPr>
                                    <m:t>𝑗</m:t>
                                  </m:r>
                                  <m:d>
                                    <m:dPr>
                                      <m:ctrlPr>
                                        <a:rPr lang="en-US" sz="2000" i="1">
                                          <a:solidFill>
                                            <a:schemeClr val="bg1"/>
                                          </a:solidFill>
                                          <a:latin typeface="Cambria Math" panose="02040503050406030204" pitchFamily="18" charset="0"/>
                                        </a:rPr>
                                      </m:ctrlPr>
                                    </m:dPr>
                                    <m:e>
                                      <m:r>
                                        <m:rPr>
                                          <m:sty m:val="p"/>
                                        </m:rPr>
                                        <a:rPr lang="es-CO" sz="2000" b="0" i="0" smtClean="0">
                                          <a:solidFill>
                                            <a:schemeClr val="bg1"/>
                                          </a:solidFill>
                                          <a:latin typeface="Cambria Math" panose="02040503050406030204" pitchFamily="18" charset="0"/>
                                        </a:rPr>
                                        <m:t>j</m:t>
                                      </m:r>
                                      <m:r>
                                        <a:rPr lang="en-US" sz="2000" i="0">
                                          <a:solidFill>
                                            <a:schemeClr val="bg1"/>
                                          </a:solidFill>
                                          <a:latin typeface="Cambria Math" panose="02040503050406030204" pitchFamily="18" charset="0"/>
                                        </a:rPr>
                                        <m:t>−1</m:t>
                                      </m:r>
                                    </m:e>
                                  </m:d>
                                  <m:sSub>
                                    <m:sSubPr>
                                      <m:ctrlPr>
                                        <a:rPr lang="en-US" sz="2000" i="1">
                                          <a:solidFill>
                                            <a:schemeClr val="bg1"/>
                                          </a:solidFill>
                                          <a:latin typeface="Cambria Math" panose="02040503050406030204" pitchFamily="18" charset="0"/>
                                        </a:rPr>
                                      </m:ctrlPr>
                                    </m:sSubPr>
                                    <m:e>
                                      <m:r>
                                        <a:rPr lang="es-CO" sz="2000" b="0" i="1" smtClean="0">
                                          <a:solidFill>
                                            <a:schemeClr val="bg1"/>
                                          </a:solidFill>
                                          <a:latin typeface="Cambria Math" panose="02040503050406030204" pitchFamily="18" charset="0"/>
                                        </a:rPr>
                                        <m:t>𝑄</m:t>
                                      </m:r>
                                    </m:e>
                                    <m:sub>
                                      <m:r>
                                        <a:rPr lang="en-US" sz="2000" i="1">
                                          <a:solidFill>
                                            <a:schemeClr val="bg1"/>
                                          </a:solidFill>
                                          <a:latin typeface="Cambria Math" panose="02040503050406030204" pitchFamily="18" charset="0"/>
                                        </a:rPr>
                                        <m:t>𝑖</m:t>
                                      </m:r>
                                    </m:sub>
                                  </m:sSub>
                                </m:e>
                              </m:nary>
                            </m:num>
                            <m:den>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𝑁</m:t>
                                      </m:r>
                                    </m:e>
                                    <m:sub>
                                      <m:r>
                                        <a:rPr lang="es-CO" sz="2000" b="0" i="1" smtClean="0">
                                          <a:solidFill>
                                            <a:schemeClr val="bg1"/>
                                          </a:solidFill>
                                          <a:latin typeface="Cambria Math" panose="02040503050406030204" pitchFamily="18" charset="0"/>
                                        </a:rPr>
                                        <m:t>𝐼𝑛𝑓𝑟</m:t>
                                      </m:r>
                                    </m:sub>
                                  </m:sSub>
                                </m:e>
                              </m:d>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𝑁</m:t>
                                      </m:r>
                                    </m:e>
                                    <m:sub>
                                      <m:r>
                                        <a:rPr lang="es-CO" sz="2000" b="0" i="1" smtClean="0">
                                          <a:solidFill>
                                            <a:schemeClr val="bg1"/>
                                          </a:solidFill>
                                          <a:latin typeface="Cambria Math" panose="02040503050406030204" pitchFamily="18" charset="0"/>
                                        </a:rPr>
                                        <m:t>𝐼𝑛𝑓𝑟</m:t>
                                      </m:r>
                                    </m:sub>
                                  </m:sSub>
                                  <m:r>
                                    <a:rPr lang="en-US" sz="2000" i="0">
                                      <a:solidFill>
                                        <a:schemeClr val="bg1"/>
                                      </a:solidFill>
                                      <a:latin typeface="Cambria Math" panose="02040503050406030204" pitchFamily="18" charset="0"/>
                                    </a:rPr>
                                    <m:t>−1</m:t>
                                  </m:r>
                                </m:e>
                              </m:d>
                            </m:den>
                          </m:f>
                          <m:r>
                            <a:rPr lang="en-US" sz="2000" i="0">
                              <a:solidFill>
                                <a:schemeClr val="bg1"/>
                              </a:solidFill>
                              <a:latin typeface="Cambria Math" panose="02040503050406030204" pitchFamily="18" charset="0"/>
                            </a:rPr>
                            <m:t>−1</m:t>
                          </m:r>
                        </m:e>
                      </m:d>
                    </m:oMath>
                  </m:oMathPara>
                </a14:m>
                <a:endParaRPr lang="en-US" sz="2000" dirty="0">
                  <a:solidFill>
                    <a:schemeClr val="bg1"/>
                  </a:solidFill>
                </a:endParaRPr>
              </a:p>
            </p:txBody>
          </p:sp>
        </mc:Choice>
        <mc:Fallback xmlns="">
          <p:sp>
            <p:nvSpPr>
              <p:cNvPr id="25" name="TextBox 24">
                <a:extLst>
                  <a:ext uri="{FF2B5EF4-FFF2-40B4-BE49-F238E27FC236}">
                    <a16:creationId xmlns:a16="http://schemas.microsoft.com/office/drawing/2014/main" id="{994F2FBB-A56C-4D82-97B6-B9D7FD55BFAD}"/>
                  </a:ext>
                </a:extLst>
              </p:cNvPr>
              <p:cNvSpPr txBox="1">
                <a:spLocks noRot="1" noChangeAspect="1" noMove="1" noResize="1" noEditPoints="1" noAdjustHandles="1" noChangeArrowheads="1" noChangeShapeType="1" noTextEdit="1"/>
              </p:cNvSpPr>
              <p:nvPr/>
            </p:nvSpPr>
            <p:spPr>
              <a:xfrm>
                <a:off x="3959051" y="3737100"/>
                <a:ext cx="5184949" cy="891719"/>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B7FDB9BD-3943-436F-99CE-5516209FDB27}"/>
              </a:ext>
            </a:extLst>
          </p:cNvPr>
          <p:cNvSpPr txBox="1"/>
          <p:nvPr/>
        </p:nvSpPr>
        <p:spPr>
          <a:xfrm>
            <a:off x="4422538" y="4542667"/>
            <a:ext cx="4257973" cy="584775"/>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Coeficiente de variación estimado para especies poco frecuentes</a:t>
            </a:r>
            <a:endParaRPr lang="en-US" dirty="0"/>
          </a:p>
        </p:txBody>
      </p:sp>
    </p:spTree>
    <p:extLst>
      <p:ext uri="{BB962C8B-B14F-4D97-AF65-F5344CB8AC3E}">
        <p14:creationId xmlns:p14="http://schemas.microsoft.com/office/powerpoint/2010/main" val="372555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3" grpId="0"/>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3"/>
            <a:ext cx="9144000" cy="1933265"/>
          </a:xfrm>
          <a:prstGeom prst="rect">
            <a:avLst/>
          </a:prstGeom>
          <a:noFill/>
          <a:ln>
            <a:noFill/>
          </a:ln>
        </p:spPr>
      </p:pic>
      <p:sp>
        <p:nvSpPr>
          <p:cNvPr id="356" name="Google Shape;356;p45"/>
          <p:cNvSpPr txBox="1">
            <a:spLocks noGrp="1"/>
          </p:cNvSpPr>
          <p:nvPr>
            <p:ph type="subTitle" idx="3"/>
          </p:nvPr>
        </p:nvSpPr>
        <p:spPr>
          <a:xfrm>
            <a:off x="295330" y="2151157"/>
            <a:ext cx="6557646" cy="21016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600" b="0" i="0" dirty="0">
                <a:solidFill>
                  <a:srgbClr val="BDC1C6"/>
                </a:solidFill>
                <a:effectLst/>
                <a:latin typeface="arial" panose="020B0604020202020204" pitchFamily="34" charset="0"/>
              </a:rPr>
              <a:t>Aquí vemos los estimadores Chao y ACE, y sus respectivos errores estándar. Por defecto, </a:t>
            </a:r>
            <a:r>
              <a:rPr lang="es-ES" sz="1600" b="0" i="1" dirty="0" err="1">
                <a:solidFill>
                  <a:schemeClr val="bg1"/>
                </a:solidFill>
                <a:effectLst/>
                <a:highlight>
                  <a:srgbClr val="000000"/>
                </a:highlight>
                <a:latin typeface="arial" panose="020B0604020202020204" pitchFamily="34" charset="0"/>
              </a:rPr>
              <a:t>vegan</a:t>
            </a:r>
            <a:r>
              <a:rPr lang="es-ES" sz="1600" b="0" i="1" dirty="0">
                <a:solidFill>
                  <a:schemeClr val="bg1"/>
                </a:solidFill>
                <a:effectLst/>
                <a:latin typeface="arial" panose="020B0604020202020204" pitchFamily="34" charset="0"/>
              </a:rPr>
              <a:t> </a:t>
            </a:r>
            <a:r>
              <a:rPr lang="es-ES" sz="1600" b="0" i="0" dirty="0">
                <a:solidFill>
                  <a:srgbClr val="BDC1C6"/>
                </a:solidFill>
                <a:effectLst/>
                <a:latin typeface="arial" panose="020B0604020202020204" pitchFamily="34" charset="0"/>
              </a:rPr>
              <a:t>utiliza la ecuación de </a:t>
            </a:r>
            <a:r>
              <a:rPr lang="es-ES" sz="1600" b="0" i="1" dirty="0">
                <a:solidFill>
                  <a:srgbClr val="BDC1C6"/>
                </a:solidFill>
                <a:effectLst/>
                <a:latin typeface="arial" panose="020B0604020202020204" pitchFamily="34" charset="0"/>
              </a:rPr>
              <a:t>Chao </a:t>
            </a:r>
            <a:r>
              <a:rPr lang="es-ES" sz="1600" b="0" i="0" dirty="0">
                <a:solidFill>
                  <a:srgbClr val="BDC1C6"/>
                </a:solidFill>
                <a:effectLst/>
                <a:latin typeface="arial" panose="020B0604020202020204" pitchFamily="34" charset="0"/>
              </a:rPr>
              <a:t>no corregida, a menos que en una de las muestras no hayan </a:t>
            </a:r>
            <a:r>
              <a:rPr lang="es-ES" sz="1600" b="0" i="1" dirty="0" err="1">
                <a:solidFill>
                  <a:srgbClr val="BDC1C6"/>
                </a:solidFill>
                <a:effectLst/>
                <a:latin typeface="arial" panose="020B0604020202020204" pitchFamily="34" charset="0"/>
              </a:rPr>
              <a:t>doubletons</a:t>
            </a:r>
            <a:endParaRPr sz="1600" i="1" dirty="0"/>
          </a:p>
        </p:txBody>
      </p:sp>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CÓDIGO</a:t>
            </a:r>
            <a:endParaRPr sz="4400"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359986" y="3229510"/>
            <a:ext cx="3823320" cy="14292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526996" y="3342501"/>
            <a:ext cx="3480619" cy="1169551"/>
          </a:xfrm>
          <a:prstGeom prst="rect">
            <a:avLst/>
          </a:prstGeom>
          <a:noFill/>
        </p:spPr>
        <p:txBody>
          <a:bodyPr wrap="square" rtlCol="0">
            <a:spAutoFit/>
          </a:bodyPr>
          <a:lstStyle/>
          <a:p>
            <a:r>
              <a:rPr lang="es-CO" dirty="0">
                <a:solidFill>
                  <a:schemeClr val="bg1"/>
                </a:solidFill>
              </a:rPr>
              <a:t>&gt; </a:t>
            </a:r>
            <a:r>
              <a:rPr lang="es-CO" dirty="0" err="1">
                <a:solidFill>
                  <a:schemeClr val="bg1"/>
                </a:solidFill>
              </a:rPr>
              <a:t>library</a:t>
            </a:r>
            <a:r>
              <a:rPr lang="es-CO" dirty="0">
                <a:solidFill>
                  <a:schemeClr val="bg1"/>
                </a:solidFill>
              </a:rPr>
              <a:t>(</a:t>
            </a:r>
            <a:r>
              <a:rPr lang="es-CO" dirty="0" err="1">
                <a:solidFill>
                  <a:schemeClr val="bg1"/>
                </a:solidFill>
              </a:rPr>
              <a:t>vegan</a:t>
            </a:r>
            <a:r>
              <a:rPr lang="es-CO" dirty="0">
                <a:solidFill>
                  <a:schemeClr val="bg1"/>
                </a:solidFill>
              </a:rPr>
              <a:t>)</a:t>
            </a:r>
            <a:endParaRPr lang="en-US" dirty="0">
              <a:solidFill>
                <a:schemeClr val="bg1"/>
              </a:solidFill>
            </a:endParaRPr>
          </a:p>
          <a:p>
            <a:r>
              <a:rPr lang="es-CO" dirty="0">
                <a:solidFill>
                  <a:schemeClr val="bg1"/>
                </a:solidFill>
              </a:rPr>
              <a:t>&gt; </a:t>
            </a:r>
            <a:r>
              <a:rPr lang="es-CO" dirty="0" err="1">
                <a:solidFill>
                  <a:schemeClr val="bg1"/>
                </a:solidFill>
              </a:rPr>
              <a:t>estimateR</a:t>
            </a:r>
            <a:r>
              <a:rPr lang="es-CO" dirty="0">
                <a:solidFill>
                  <a:schemeClr val="bg1"/>
                </a:solidFill>
              </a:rPr>
              <a:t>(BCI)</a:t>
            </a:r>
          </a:p>
          <a:p>
            <a:r>
              <a:rPr lang="es-CO" i="1" dirty="0">
                <a:solidFill>
                  <a:schemeClr val="bg2">
                    <a:lumMod val="60000"/>
                    <a:lumOff val="40000"/>
                  </a:schemeClr>
                </a:solidFill>
              </a:rPr>
              <a:t># Sumar abundancias de especies</a:t>
            </a:r>
          </a:p>
          <a:p>
            <a:r>
              <a:rPr lang="es-CO" dirty="0">
                <a:solidFill>
                  <a:schemeClr val="bg1"/>
                </a:solidFill>
              </a:rPr>
              <a:t>&gt; </a:t>
            </a:r>
            <a:r>
              <a:rPr lang="es-CO" dirty="0" err="1">
                <a:solidFill>
                  <a:schemeClr val="bg1"/>
                </a:solidFill>
              </a:rPr>
              <a:t>estimateR</a:t>
            </a:r>
            <a:r>
              <a:rPr lang="es-CO" dirty="0">
                <a:solidFill>
                  <a:schemeClr val="bg1"/>
                </a:solidFill>
              </a:rPr>
              <a:t>(</a:t>
            </a:r>
            <a:r>
              <a:rPr lang="es-CO" dirty="0" err="1">
                <a:solidFill>
                  <a:schemeClr val="bg1"/>
                </a:solidFill>
              </a:rPr>
              <a:t>colSums</a:t>
            </a:r>
            <a:r>
              <a:rPr lang="es-CO" dirty="0">
                <a:solidFill>
                  <a:schemeClr val="bg1"/>
                </a:solidFill>
              </a:rPr>
              <a:t>(BCI))</a:t>
            </a:r>
          </a:p>
          <a:p>
            <a:r>
              <a:rPr lang="es-CO" dirty="0">
                <a:solidFill>
                  <a:schemeClr val="bg1"/>
                </a:solidFill>
              </a:rPr>
              <a:t>&gt; </a:t>
            </a:r>
            <a:r>
              <a:rPr lang="es-CO" dirty="0" err="1">
                <a:solidFill>
                  <a:schemeClr val="bg1"/>
                </a:solidFill>
              </a:rPr>
              <a:t>specpool</a:t>
            </a:r>
            <a:r>
              <a:rPr lang="es-CO" dirty="0">
                <a:solidFill>
                  <a:schemeClr val="bg1"/>
                </a:solidFill>
              </a:rPr>
              <a:t>(BCI, </a:t>
            </a:r>
            <a:r>
              <a:rPr lang="es-CO" dirty="0" err="1">
                <a:solidFill>
                  <a:schemeClr val="bg1"/>
                </a:solidFill>
              </a:rPr>
              <a:t>smallsample</a:t>
            </a:r>
            <a:r>
              <a:rPr lang="es-CO" dirty="0">
                <a:solidFill>
                  <a:schemeClr val="bg1"/>
                </a:solidFill>
              </a:rPr>
              <a:t> = TRUE)</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749C82F-73CE-4734-96F8-6DFBED0B5D65}"/>
              </a:ext>
            </a:extLst>
          </p:cNvPr>
          <p:cNvPicPr>
            <a:picLocks noChangeAspect="1"/>
          </p:cNvPicPr>
          <p:nvPr/>
        </p:nvPicPr>
        <p:blipFill>
          <a:blip r:embed="rId5"/>
          <a:stretch>
            <a:fillRect/>
          </a:stretch>
        </p:blipFill>
        <p:spPr>
          <a:xfrm>
            <a:off x="4649985" y="3264854"/>
            <a:ext cx="4120700" cy="987955"/>
          </a:xfrm>
          <a:prstGeom prst="rect">
            <a:avLst/>
          </a:prstGeom>
        </p:spPr>
      </p:pic>
      <p:pic>
        <p:nvPicPr>
          <p:cNvPr id="6" name="Picture 5">
            <a:extLst>
              <a:ext uri="{FF2B5EF4-FFF2-40B4-BE49-F238E27FC236}">
                <a16:creationId xmlns:a16="http://schemas.microsoft.com/office/drawing/2014/main" id="{4FA4077E-312D-4D2B-9720-55E0996D3E69}"/>
              </a:ext>
            </a:extLst>
          </p:cNvPr>
          <p:cNvPicPr>
            <a:picLocks noChangeAspect="1"/>
          </p:cNvPicPr>
          <p:nvPr/>
        </p:nvPicPr>
        <p:blipFill>
          <a:blip r:embed="rId6"/>
          <a:stretch>
            <a:fillRect/>
          </a:stretch>
        </p:blipFill>
        <p:spPr>
          <a:xfrm>
            <a:off x="4572000" y="4601678"/>
            <a:ext cx="4276670" cy="345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wipe(left)">
                                      <p:cBhvr>
                                        <p:cTn id="21" dur="500"/>
                                        <p:tgtEl>
                                          <p:spTgt spid="21">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3" end="3"/>
                                            </p:txEl>
                                          </p:spTgt>
                                        </p:tgtEl>
                                        <p:attrNameLst>
                                          <p:attrName>style.visibility</p:attrName>
                                        </p:attrNameLst>
                                      </p:cBhvr>
                                      <p:to>
                                        <p:strVal val="visible"/>
                                      </p:to>
                                    </p:set>
                                    <p:animEffect transition="in" filter="wipe(left)">
                                      <p:cBhvr>
                                        <p:cTn id="30" dur="500"/>
                                        <p:tgtEl>
                                          <p:spTgt spid="2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1">
                                            <p:txEl>
                                              <p:pRg st="4" end="4"/>
                                            </p:txEl>
                                          </p:spTgt>
                                        </p:tgtEl>
                                        <p:attrNameLst>
                                          <p:attrName>style.visibility</p:attrName>
                                        </p:attrNameLst>
                                      </p:cBhvr>
                                      <p:to>
                                        <p:strVal val="visible"/>
                                      </p:to>
                                    </p:set>
                                    <p:animEffect transition="in" filter="wipe(left)">
                                      <p:cBhvr>
                                        <p:cTn id="35" dur="500"/>
                                        <p:tgtEl>
                                          <p:spTgt spid="21">
                                            <p:txEl>
                                              <p:pRg st="4" end="4"/>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5720993"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Desventajas</a:t>
            </a:r>
            <a:endParaRPr dirty="0"/>
          </a:p>
        </p:txBody>
      </p:sp>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889289" y="1837244"/>
            <a:ext cx="5382413" cy="21820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Los tres cálculos mencionados hasta ahora –la </a:t>
            </a:r>
            <a:r>
              <a:rPr lang="es-ES" i="1" dirty="0"/>
              <a:t>riqueza de especies</a:t>
            </a:r>
            <a:r>
              <a:rPr lang="es-ES" dirty="0"/>
              <a:t>, la entropía de </a:t>
            </a:r>
            <a:r>
              <a:rPr lang="es-ES" i="1" dirty="0"/>
              <a:t>Shannon </a:t>
            </a:r>
            <a:r>
              <a:rPr lang="es-ES" dirty="0"/>
              <a:t>y el índice </a:t>
            </a:r>
            <a:r>
              <a:rPr lang="es-ES" i="1" dirty="0"/>
              <a:t>Gini-Simpson</a:t>
            </a:r>
            <a:r>
              <a:rPr lang="es-ES" dirty="0"/>
              <a:t>– se han utilizado para cuantificar la diversidad, a menudo al mismo tiempo. Sin embargo, cada uno de ellos se expresa en unidades distintas y presenta comportamientos matemáticos diferentes. La </a:t>
            </a:r>
            <a:r>
              <a:rPr lang="es-ES" i="1" dirty="0"/>
              <a:t>riqueza de especies</a:t>
            </a:r>
            <a:r>
              <a:rPr lang="es-ES" dirty="0"/>
              <a:t> es una medida discreta con valores enteros, expresada en «especies», mientras que la entropía de </a:t>
            </a:r>
            <a:r>
              <a:rPr lang="es-ES" i="1" dirty="0"/>
              <a:t>Shannon</a:t>
            </a:r>
            <a:r>
              <a:rPr lang="es-ES" dirty="0"/>
              <a:t> es una función continua sin límite superior, expresada en «bits», y el índice </a:t>
            </a:r>
            <a:r>
              <a:rPr lang="es-ES" i="1" dirty="0"/>
              <a:t>Gini-Simpson</a:t>
            </a:r>
            <a:r>
              <a:rPr lang="es-ES" dirty="0"/>
              <a:t> es una probabilidad que nunca puede exceder la unidad. </a:t>
            </a:r>
          </a:p>
          <a:p>
            <a:pPr marL="0" indent="0" algn="just"/>
            <a:endParaRPr lang="es-ES" dirty="0"/>
          </a:p>
        </p:txBody>
      </p:sp>
      <p:pic>
        <p:nvPicPr>
          <p:cNvPr id="9" name="Google Shape;242;p37">
            <a:extLst>
              <a:ext uri="{FF2B5EF4-FFF2-40B4-BE49-F238E27FC236}">
                <a16:creationId xmlns:a16="http://schemas.microsoft.com/office/drawing/2014/main" id="{404205C9-C041-4CA8-A49B-7BB503A6E56B}"/>
              </a:ext>
            </a:extLst>
          </p:cNvPr>
          <p:cNvPicPr preferRelativeResize="0"/>
          <p:nvPr/>
        </p:nvPicPr>
        <p:blipFill rotWithShape="1">
          <a:blip r:embed="rId4"/>
          <a:srcRect l="30053" r="30053"/>
          <a:stretch/>
        </p:blipFill>
        <p:spPr>
          <a:xfrm>
            <a:off x="6993406" y="0"/>
            <a:ext cx="2861187" cy="5143500"/>
          </a:xfrm>
          <a:prstGeom prst="rect">
            <a:avLst/>
          </a:prstGeom>
          <a:noFill/>
          <a:ln>
            <a:noFill/>
          </a:ln>
        </p:spPr>
      </p:pic>
    </p:spTree>
    <p:extLst>
      <p:ext uri="{BB962C8B-B14F-4D97-AF65-F5344CB8AC3E}">
        <p14:creationId xmlns:p14="http://schemas.microsoft.com/office/powerpoint/2010/main" val="3390539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227" name="Google Shape;227;p36"/>
          <p:cNvSpPr txBox="1">
            <a:spLocks noGrp="1"/>
          </p:cNvSpPr>
          <p:nvPr>
            <p:ph type="subTitle" idx="1"/>
          </p:nvPr>
        </p:nvSpPr>
        <p:spPr>
          <a:xfrm rot="449">
            <a:off x="768774" y="3483139"/>
            <a:ext cx="2298900" cy="139502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600" b="0" i="0" strike="noStrike" dirty="0" err="1">
                <a:solidFill>
                  <a:schemeClr val="bg1"/>
                </a:solidFill>
                <a:effectLst/>
                <a:latin typeface="Helvetica Neue"/>
              </a:rPr>
              <a:t>Índices</a:t>
            </a:r>
            <a:r>
              <a:rPr lang="en-US" sz="2600" b="0" i="0" strike="noStrike" dirty="0">
                <a:solidFill>
                  <a:schemeClr val="bg1"/>
                </a:solidFill>
                <a:effectLst/>
                <a:latin typeface="Helvetica Neue"/>
              </a:rPr>
              <a:t> de </a:t>
            </a:r>
            <a:r>
              <a:rPr lang="en-US" sz="2600" b="0" i="0" strike="noStrike" dirty="0" err="1">
                <a:solidFill>
                  <a:schemeClr val="bg1"/>
                </a:solidFill>
                <a:effectLst/>
                <a:latin typeface="Helvetica Neue"/>
              </a:rPr>
              <a:t>diversidad</a:t>
            </a:r>
            <a:r>
              <a:rPr lang="en-US" sz="2600" b="0" i="0" strike="noStrike" dirty="0">
                <a:solidFill>
                  <a:schemeClr val="bg1"/>
                </a:solidFill>
                <a:effectLst/>
                <a:latin typeface="Helvetica Neue"/>
              </a:rPr>
              <a:t> </a:t>
            </a:r>
            <a:r>
              <a:rPr lang="en-US" sz="2600" b="0" i="0" strike="noStrike" dirty="0" err="1">
                <a:solidFill>
                  <a:schemeClr val="bg1"/>
                </a:solidFill>
                <a:effectLst/>
                <a:latin typeface="Helvetica Neue"/>
              </a:rPr>
              <a:t>tradicionales</a:t>
            </a:r>
            <a:endParaRPr lang="en-US" sz="2600" b="0" i="0" strike="noStrike" dirty="0">
              <a:solidFill>
                <a:schemeClr val="bg1"/>
              </a:solidFill>
              <a:effectLst/>
              <a:latin typeface="Helvetica Neue"/>
            </a:endParaRPr>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97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844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227" name="Google Shape;227;p36"/>
          <p:cNvSpPr txBox="1">
            <a:spLocks noGrp="1"/>
          </p:cNvSpPr>
          <p:nvPr>
            <p:ph type="subTitle" idx="1"/>
          </p:nvPr>
        </p:nvSpPr>
        <p:spPr>
          <a:xfrm rot="449">
            <a:off x="293437" y="3429208"/>
            <a:ext cx="2893271"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800" dirty="0"/>
              <a:t>Curvas de acumulación de especies</a:t>
            </a:r>
            <a:endParaRPr sz="28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59" y="2103596"/>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430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9" y="1405165"/>
            <a:ext cx="4103839"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La curva de acumulación de especies es un método que nos permite ver de manera gráfica la forma como varía la riqueza a medida que aumentamos el esfuerzo. El principal uso de las curvas de acumulación es evaluar qué tan completo es un muestreo a partir de la riqueza que un determinado esfuerzo logra capturar</a:t>
            </a:r>
            <a:endParaRPr lang="en-US" dirty="0"/>
          </a:p>
        </p:txBody>
      </p:sp>
    </p:spTree>
    <p:extLst>
      <p:ext uri="{BB962C8B-B14F-4D97-AF65-F5344CB8AC3E}">
        <p14:creationId xmlns:p14="http://schemas.microsoft.com/office/powerpoint/2010/main" val="2752886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3"/>
            <a:ext cx="9144000" cy="1933265"/>
          </a:xfrm>
          <a:prstGeom prst="rect">
            <a:avLst/>
          </a:prstGeom>
          <a:noFill/>
          <a:ln>
            <a:noFill/>
          </a:ln>
        </p:spPr>
      </p:pic>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CÓDIGO</a:t>
            </a:r>
            <a:endParaRPr sz="4400"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221684" y="2921416"/>
            <a:ext cx="3823320" cy="14292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388694" y="3034407"/>
            <a:ext cx="3480619" cy="1169551"/>
          </a:xfrm>
          <a:prstGeom prst="rect">
            <a:avLst/>
          </a:prstGeom>
          <a:noFill/>
        </p:spPr>
        <p:txBody>
          <a:bodyPr wrap="square" rtlCol="0">
            <a:spAutoFit/>
          </a:bodyPr>
          <a:lstStyle/>
          <a:p>
            <a:r>
              <a:rPr lang="es-CO" dirty="0">
                <a:solidFill>
                  <a:schemeClr val="bg1"/>
                </a:solidFill>
              </a:rPr>
              <a:t>&gt; </a:t>
            </a:r>
            <a:r>
              <a:rPr lang="it-IT" dirty="0">
                <a:solidFill>
                  <a:schemeClr val="bg1"/>
                </a:solidFill>
              </a:rPr>
              <a:t>data(BCI)</a:t>
            </a:r>
          </a:p>
          <a:p>
            <a:r>
              <a:rPr lang="it-IT" dirty="0">
                <a:solidFill>
                  <a:schemeClr val="bg1"/>
                </a:solidFill>
              </a:rPr>
              <a:t>&gt; data &lt;- BCI</a:t>
            </a:r>
          </a:p>
          <a:p>
            <a:endParaRPr lang="it-IT" dirty="0">
              <a:solidFill>
                <a:schemeClr val="bg1"/>
              </a:solidFill>
            </a:endParaRPr>
          </a:p>
          <a:p>
            <a:r>
              <a:rPr lang="it-IT" dirty="0">
                <a:solidFill>
                  <a:schemeClr val="bg1"/>
                </a:solidFill>
              </a:rPr>
              <a:t>&gt; curva &lt;- specaccum(data, ci = 2, 	permutations = 1000)</a:t>
            </a:r>
            <a:endParaRPr lang="es-CO" dirty="0">
              <a:solidFill>
                <a:schemeClr val="bg1"/>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CA54879-C042-485A-BCAD-275BE660ED7C}"/>
              </a:ext>
            </a:extLst>
          </p:cNvPr>
          <p:cNvPicPr>
            <a:picLocks noChangeAspect="1"/>
          </p:cNvPicPr>
          <p:nvPr/>
        </p:nvPicPr>
        <p:blipFill>
          <a:blip r:embed="rId5"/>
          <a:stretch>
            <a:fillRect/>
          </a:stretch>
        </p:blipFill>
        <p:spPr>
          <a:xfrm>
            <a:off x="4350316" y="2389275"/>
            <a:ext cx="4572000" cy="2493514"/>
          </a:xfrm>
          <a:prstGeom prst="rect">
            <a:avLst/>
          </a:prstGeom>
        </p:spPr>
      </p:pic>
    </p:spTree>
    <p:extLst>
      <p:ext uri="{BB962C8B-B14F-4D97-AF65-F5344CB8AC3E}">
        <p14:creationId xmlns:p14="http://schemas.microsoft.com/office/powerpoint/2010/main" val="243223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wipe(left)">
                                      <p:cBhvr>
                                        <p:cTn id="15" dur="500"/>
                                        <p:tgtEl>
                                          <p:spTgt spid="21">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animEffect transition="in" filter="wipe(left)">
                                      <p:cBhvr>
                                        <p:cTn id="19" dur="500"/>
                                        <p:tgtEl>
                                          <p:spTgt spid="2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419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227" name="Google Shape;227;p36"/>
          <p:cNvSpPr txBox="1">
            <a:spLocks noGrp="1"/>
          </p:cNvSpPr>
          <p:nvPr>
            <p:ph type="subTitle" idx="1"/>
          </p:nvPr>
        </p:nvSpPr>
        <p:spPr>
          <a:xfrm rot="449">
            <a:off x="293437" y="3429208"/>
            <a:ext cx="2893271"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800" dirty="0"/>
              <a:t>Diversidad verdadera</a:t>
            </a:r>
            <a:endParaRPr sz="28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59" y="2103596"/>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631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9" y="1405165"/>
            <a:ext cx="4103839"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La diversidad de una comunidad se mide como el número efectivo de especies que hay en ella, en la que todas las especies son igualmente comunes, y en la cual se conserva la abundancia relativa promedio de las especies de la comunidad real (</a:t>
            </a:r>
            <a:r>
              <a:rPr lang="es-ES" dirty="0" err="1"/>
              <a:t>Jost</a:t>
            </a:r>
            <a:r>
              <a:rPr lang="es-ES" dirty="0"/>
              <a:t> 2006). </a:t>
            </a:r>
          </a:p>
          <a:p>
            <a:pPr marL="0" indent="0" algn="just"/>
            <a:endParaRPr lang="es-ES" dirty="0"/>
          </a:p>
          <a:p>
            <a:pPr marL="0" indent="0" algn="just"/>
            <a:r>
              <a:rPr lang="es-ES" dirty="0"/>
              <a:t>De esta forma, los números efectivos de especies sirven para describir la diversidad de una comunidad ecológica y permiten comparar de forma clara y directa la magnitud de la diferenciación en la diversidad de dos o más comunidades</a:t>
            </a:r>
            <a:endParaRPr lang="en-US" dirty="0"/>
          </a:p>
        </p:txBody>
      </p:sp>
      <p:sp>
        <p:nvSpPr>
          <p:cNvPr id="9" name="TextBox 8">
            <a:extLst>
              <a:ext uri="{FF2B5EF4-FFF2-40B4-BE49-F238E27FC236}">
                <a16:creationId xmlns:a16="http://schemas.microsoft.com/office/drawing/2014/main" id="{16222C28-CFEA-4DC7-A860-641644B207FA}"/>
              </a:ext>
            </a:extLst>
          </p:cNvPr>
          <p:cNvSpPr txBox="1"/>
          <p:nvPr/>
        </p:nvSpPr>
        <p:spPr>
          <a:xfrm>
            <a:off x="1210811" y="4403445"/>
            <a:ext cx="2446773" cy="400110"/>
          </a:xfrm>
          <a:prstGeom prst="rect">
            <a:avLst/>
          </a:prstGeom>
          <a:noFill/>
        </p:spPr>
        <p:txBody>
          <a:bodyPr wrap="square">
            <a:spAutoFit/>
          </a:bodyPr>
          <a:lstStyle/>
          <a:p>
            <a:pPr algn="ctr"/>
            <a:r>
              <a:rPr lang="en-US" sz="2000" dirty="0">
                <a:solidFill>
                  <a:schemeClr val="bg1"/>
                </a:solidFill>
              </a:rPr>
              <a:t>Chao et al. (2012) </a:t>
            </a:r>
          </a:p>
        </p:txBody>
      </p:sp>
    </p:spTree>
    <p:extLst>
      <p:ext uri="{BB962C8B-B14F-4D97-AF65-F5344CB8AC3E}">
        <p14:creationId xmlns:p14="http://schemas.microsoft.com/office/powerpoint/2010/main" val="1300667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9" y="1405165"/>
            <a:ext cx="4103839" cy="2945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 Los números de diversidad de Hill, (q 0=riqueza, q1= índice exponencial de Shannon y q 2= índice inverso de Simpson), tienen como unidades números de especies y miden lo que se denomina el número efectivo de especies presentes en una muestra, son una medida del grado de distribución de las abundancias relativas entre las especies (</a:t>
            </a:r>
            <a:r>
              <a:rPr lang="es-ES" dirty="0" err="1"/>
              <a:t>Magurran</a:t>
            </a:r>
            <a:r>
              <a:rPr lang="es-ES" dirty="0"/>
              <a:t>, 2004), y </a:t>
            </a:r>
          </a:p>
          <a:p>
            <a:pPr marL="0" indent="0" algn="just"/>
            <a:r>
              <a:rPr lang="es-ES" dirty="0"/>
              <a:t>permiten las comparaciones entre índices de diversidad debido a las transformaciones matemáticas que usan sobre los índices originales de Simpson y Shannon (Hill, 1973).</a:t>
            </a:r>
            <a:endParaRPr lang="en-US" dirty="0"/>
          </a:p>
        </p:txBody>
      </p:sp>
      <p:pic>
        <p:nvPicPr>
          <p:cNvPr id="5" name="Picture 4">
            <a:extLst>
              <a:ext uri="{FF2B5EF4-FFF2-40B4-BE49-F238E27FC236}">
                <a16:creationId xmlns:a16="http://schemas.microsoft.com/office/drawing/2014/main" id="{D3E9F251-6885-42B0-9710-2A41CCADFFF6}"/>
              </a:ext>
            </a:extLst>
          </p:cNvPr>
          <p:cNvPicPr>
            <a:picLocks noChangeAspect="1"/>
          </p:cNvPicPr>
          <p:nvPr/>
        </p:nvPicPr>
        <p:blipFill>
          <a:blip r:embed="rId4"/>
          <a:stretch>
            <a:fillRect/>
          </a:stretch>
        </p:blipFill>
        <p:spPr>
          <a:xfrm>
            <a:off x="4657884" y="1857422"/>
            <a:ext cx="4486116" cy="2493514"/>
          </a:xfrm>
          <a:prstGeom prst="rect">
            <a:avLst/>
          </a:prstGeom>
        </p:spPr>
      </p:pic>
    </p:spTree>
    <p:extLst>
      <p:ext uri="{BB962C8B-B14F-4D97-AF65-F5344CB8AC3E}">
        <p14:creationId xmlns:p14="http://schemas.microsoft.com/office/powerpoint/2010/main" val="2060076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4"/>
            <a:ext cx="9144000" cy="1157356"/>
          </a:xfrm>
          <a:prstGeom prst="rect">
            <a:avLst/>
          </a:prstGeom>
          <a:noFill/>
          <a:ln>
            <a:noFill/>
          </a:ln>
        </p:spPr>
      </p:pic>
      <p:sp>
        <p:nvSpPr>
          <p:cNvPr id="358" name="Google Shape;358;p45"/>
          <p:cNvSpPr txBox="1">
            <a:spLocks noGrp="1"/>
          </p:cNvSpPr>
          <p:nvPr>
            <p:ph type="title"/>
          </p:nvPr>
        </p:nvSpPr>
        <p:spPr>
          <a:xfrm>
            <a:off x="720000" y="73247"/>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CÓDIGO</a:t>
            </a:r>
            <a:endParaRPr sz="4400"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1504977" y="1471048"/>
            <a:ext cx="6134046" cy="3372257"/>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1671987" y="1584040"/>
            <a:ext cx="5806262" cy="3046988"/>
          </a:xfrm>
          <a:prstGeom prst="rect">
            <a:avLst/>
          </a:prstGeom>
          <a:noFill/>
        </p:spPr>
        <p:txBody>
          <a:bodyPr wrap="square" rtlCol="0">
            <a:spAutoFit/>
          </a:bodyPr>
          <a:lstStyle/>
          <a:p>
            <a:r>
              <a:rPr lang="es-CO" sz="1200" dirty="0">
                <a:solidFill>
                  <a:schemeClr val="bg1"/>
                </a:solidFill>
              </a:rPr>
              <a:t>&gt; </a:t>
            </a:r>
            <a:r>
              <a:rPr lang="es-CO" sz="1200" dirty="0" err="1">
                <a:solidFill>
                  <a:schemeClr val="bg1"/>
                </a:solidFill>
              </a:rPr>
              <a:t>library</a:t>
            </a:r>
            <a:r>
              <a:rPr lang="es-CO" sz="1200" dirty="0">
                <a:solidFill>
                  <a:schemeClr val="bg1"/>
                </a:solidFill>
              </a:rPr>
              <a:t>(ggplot2, </a:t>
            </a:r>
            <a:r>
              <a:rPr lang="es-CO" sz="1200" dirty="0" err="1">
                <a:solidFill>
                  <a:schemeClr val="bg1"/>
                </a:solidFill>
              </a:rPr>
              <a:t>iNEXT</a:t>
            </a:r>
            <a:r>
              <a:rPr lang="es-CO" sz="1200" dirty="0">
                <a:solidFill>
                  <a:schemeClr val="bg1"/>
                </a:solidFill>
              </a:rPr>
              <a:t>, </a:t>
            </a:r>
            <a:r>
              <a:rPr lang="es-CO" sz="1200" dirty="0" err="1">
                <a:solidFill>
                  <a:schemeClr val="bg1"/>
                </a:solidFill>
              </a:rPr>
              <a:t>cowplot</a:t>
            </a:r>
            <a:r>
              <a:rPr lang="es-CO" sz="1200" dirty="0">
                <a:solidFill>
                  <a:schemeClr val="bg1"/>
                </a:solidFill>
              </a:rPr>
              <a:t>, </a:t>
            </a:r>
            <a:r>
              <a:rPr lang="es-CO" sz="1200" dirty="0" err="1">
                <a:solidFill>
                  <a:schemeClr val="bg1"/>
                </a:solidFill>
              </a:rPr>
              <a:t>ggpubr</a:t>
            </a:r>
            <a:r>
              <a:rPr lang="es-CO" sz="1200" dirty="0">
                <a:solidFill>
                  <a:schemeClr val="bg1"/>
                </a:solidFill>
              </a:rPr>
              <a:t>, </a:t>
            </a:r>
            <a:r>
              <a:rPr lang="es-CO" sz="1200" dirty="0" err="1">
                <a:solidFill>
                  <a:schemeClr val="bg1"/>
                </a:solidFill>
              </a:rPr>
              <a:t>grid</a:t>
            </a:r>
            <a:r>
              <a:rPr lang="es-CO" sz="1200" dirty="0">
                <a:solidFill>
                  <a:schemeClr val="bg1"/>
                </a:solidFill>
              </a:rPr>
              <a:t>)</a:t>
            </a:r>
          </a:p>
          <a:p>
            <a:r>
              <a:rPr lang="es-CO" sz="1200" dirty="0">
                <a:solidFill>
                  <a:schemeClr val="bg1"/>
                </a:solidFill>
              </a:rPr>
              <a:t>&gt; </a:t>
            </a:r>
            <a:r>
              <a:rPr lang="es-CO" sz="1200" dirty="0" err="1">
                <a:solidFill>
                  <a:schemeClr val="bg1"/>
                </a:solidFill>
              </a:rPr>
              <a:t>dungbeetles</a:t>
            </a:r>
            <a:r>
              <a:rPr lang="es-CO" sz="1200" dirty="0">
                <a:solidFill>
                  <a:schemeClr val="bg1"/>
                </a:solidFill>
              </a:rPr>
              <a:t>= read.csv("RA.csv")</a:t>
            </a:r>
          </a:p>
          <a:p>
            <a:r>
              <a:rPr lang="es-CO" sz="1200" dirty="0">
                <a:solidFill>
                  <a:schemeClr val="bg1"/>
                </a:solidFill>
              </a:rPr>
              <a:t>&gt; </a:t>
            </a:r>
            <a:r>
              <a:rPr lang="es-CO" sz="1200" dirty="0" err="1">
                <a:solidFill>
                  <a:schemeClr val="bg1"/>
                </a:solidFill>
              </a:rPr>
              <a:t>dungbeetles</a:t>
            </a:r>
            <a:r>
              <a:rPr lang="es-CO" sz="1200" dirty="0">
                <a:solidFill>
                  <a:schemeClr val="bg1"/>
                </a:solidFill>
              </a:rPr>
              <a:t>&lt;-</a:t>
            </a:r>
            <a:r>
              <a:rPr lang="es-CO" sz="1200" dirty="0" err="1">
                <a:solidFill>
                  <a:schemeClr val="bg1"/>
                </a:solidFill>
              </a:rPr>
              <a:t>dungbeetles</a:t>
            </a:r>
            <a:r>
              <a:rPr lang="es-CO" sz="1200" dirty="0">
                <a:solidFill>
                  <a:schemeClr val="bg1"/>
                </a:solidFill>
              </a:rPr>
              <a:t>[-1]</a:t>
            </a:r>
          </a:p>
          <a:p>
            <a:r>
              <a:rPr lang="es-CO" sz="1200" dirty="0">
                <a:solidFill>
                  <a:schemeClr val="bg1"/>
                </a:solidFill>
              </a:rPr>
              <a:t>&gt;</a:t>
            </a:r>
          </a:p>
          <a:p>
            <a:r>
              <a:rPr lang="es-CO" sz="1200" dirty="0">
                <a:solidFill>
                  <a:schemeClr val="bg1"/>
                </a:solidFill>
              </a:rPr>
              <a:t>&gt; q0 &lt;- </a:t>
            </a:r>
            <a:r>
              <a:rPr lang="es-CO" sz="1200" dirty="0" err="1">
                <a:solidFill>
                  <a:schemeClr val="bg1"/>
                </a:solidFill>
              </a:rPr>
              <a:t>iNEXT</a:t>
            </a:r>
            <a:r>
              <a:rPr lang="es-CO" sz="1200" dirty="0">
                <a:solidFill>
                  <a:schemeClr val="bg1"/>
                </a:solidFill>
              </a:rPr>
              <a:t>(</a:t>
            </a:r>
            <a:r>
              <a:rPr lang="es-CO" sz="1200" dirty="0" err="1">
                <a:solidFill>
                  <a:schemeClr val="bg1"/>
                </a:solidFill>
              </a:rPr>
              <a:t>dungbeetles</a:t>
            </a:r>
            <a:r>
              <a:rPr lang="es-CO" sz="1200" dirty="0">
                <a:solidFill>
                  <a:schemeClr val="bg1"/>
                </a:solidFill>
              </a:rPr>
              <a:t>, q=c(0), </a:t>
            </a:r>
            <a:r>
              <a:rPr lang="es-CO" sz="1200" dirty="0" err="1">
                <a:solidFill>
                  <a:schemeClr val="bg1"/>
                </a:solidFill>
              </a:rPr>
              <a:t>datatype</a:t>
            </a:r>
            <a:r>
              <a:rPr lang="es-CO" sz="1200" dirty="0">
                <a:solidFill>
                  <a:schemeClr val="bg1"/>
                </a:solidFill>
              </a:rPr>
              <a:t>="</a:t>
            </a:r>
            <a:r>
              <a:rPr lang="es-CO" sz="1200" dirty="0" err="1">
                <a:solidFill>
                  <a:schemeClr val="bg1"/>
                </a:solidFill>
              </a:rPr>
              <a:t>abundance</a:t>
            </a:r>
            <a:r>
              <a:rPr lang="es-CO" sz="1200" dirty="0">
                <a:solidFill>
                  <a:schemeClr val="bg1"/>
                </a:solidFill>
              </a:rPr>
              <a:t>", </a:t>
            </a:r>
            <a:r>
              <a:rPr lang="es-CO" sz="1200" dirty="0" err="1">
                <a:solidFill>
                  <a:schemeClr val="bg1"/>
                </a:solidFill>
              </a:rPr>
              <a:t>endpoint</a:t>
            </a:r>
            <a:r>
              <a:rPr lang="es-CO" sz="1200" dirty="0">
                <a:solidFill>
                  <a:schemeClr val="bg1"/>
                </a:solidFill>
              </a:rPr>
              <a:t>=1000)</a:t>
            </a:r>
          </a:p>
          <a:p>
            <a:r>
              <a:rPr lang="es-CO" sz="1200" dirty="0">
                <a:solidFill>
                  <a:schemeClr val="bg1"/>
                </a:solidFill>
              </a:rPr>
              <a:t>&gt; q1 &lt;- </a:t>
            </a:r>
            <a:r>
              <a:rPr lang="es-CO" sz="1200" dirty="0" err="1">
                <a:solidFill>
                  <a:schemeClr val="bg1"/>
                </a:solidFill>
              </a:rPr>
              <a:t>iNEXT</a:t>
            </a:r>
            <a:r>
              <a:rPr lang="es-CO" sz="1200" dirty="0">
                <a:solidFill>
                  <a:schemeClr val="bg1"/>
                </a:solidFill>
              </a:rPr>
              <a:t>(</a:t>
            </a:r>
            <a:r>
              <a:rPr lang="es-CO" sz="1200" dirty="0" err="1">
                <a:solidFill>
                  <a:schemeClr val="bg1"/>
                </a:solidFill>
              </a:rPr>
              <a:t>dungbeetles</a:t>
            </a:r>
            <a:r>
              <a:rPr lang="es-CO" sz="1200" dirty="0">
                <a:solidFill>
                  <a:schemeClr val="bg1"/>
                </a:solidFill>
              </a:rPr>
              <a:t>, q=c(1), </a:t>
            </a:r>
            <a:r>
              <a:rPr lang="es-CO" sz="1200" dirty="0" err="1">
                <a:solidFill>
                  <a:schemeClr val="bg1"/>
                </a:solidFill>
              </a:rPr>
              <a:t>datatype</a:t>
            </a:r>
            <a:r>
              <a:rPr lang="es-CO" sz="1200" dirty="0">
                <a:solidFill>
                  <a:schemeClr val="bg1"/>
                </a:solidFill>
              </a:rPr>
              <a:t>="</a:t>
            </a:r>
            <a:r>
              <a:rPr lang="es-CO" sz="1200" dirty="0" err="1">
                <a:solidFill>
                  <a:schemeClr val="bg1"/>
                </a:solidFill>
              </a:rPr>
              <a:t>abundance</a:t>
            </a:r>
            <a:r>
              <a:rPr lang="es-CO" sz="1200" dirty="0">
                <a:solidFill>
                  <a:schemeClr val="bg1"/>
                </a:solidFill>
              </a:rPr>
              <a:t>", </a:t>
            </a:r>
            <a:r>
              <a:rPr lang="es-CO" sz="1200" dirty="0" err="1">
                <a:solidFill>
                  <a:schemeClr val="bg1"/>
                </a:solidFill>
              </a:rPr>
              <a:t>endpoint</a:t>
            </a:r>
            <a:r>
              <a:rPr lang="es-CO" sz="1200" dirty="0">
                <a:solidFill>
                  <a:schemeClr val="bg1"/>
                </a:solidFill>
              </a:rPr>
              <a:t>=1000)</a:t>
            </a:r>
          </a:p>
          <a:p>
            <a:r>
              <a:rPr lang="es-CO" sz="1200" dirty="0">
                <a:solidFill>
                  <a:schemeClr val="bg1"/>
                </a:solidFill>
              </a:rPr>
              <a:t>&gt; q2 &lt;- </a:t>
            </a:r>
            <a:r>
              <a:rPr lang="es-CO" sz="1200" dirty="0" err="1">
                <a:solidFill>
                  <a:schemeClr val="bg1"/>
                </a:solidFill>
              </a:rPr>
              <a:t>iNEXT</a:t>
            </a:r>
            <a:r>
              <a:rPr lang="es-CO" sz="1200" dirty="0">
                <a:solidFill>
                  <a:schemeClr val="bg1"/>
                </a:solidFill>
              </a:rPr>
              <a:t>(</a:t>
            </a:r>
            <a:r>
              <a:rPr lang="es-CO" sz="1200" dirty="0" err="1">
                <a:solidFill>
                  <a:schemeClr val="bg1"/>
                </a:solidFill>
              </a:rPr>
              <a:t>dungbeetles</a:t>
            </a:r>
            <a:r>
              <a:rPr lang="es-CO" sz="1200" dirty="0">
                <a:solidFill>
                  <a:schemeClr val="bg1"/>
                </a:solidFill>
              </a:rPr>
              <a:t>, q=c(2), </a:t>
            </a:r>
            <a:r>
              <a:rPr lang="es-CO" sz="1200" dirty="0" err="1">
                <a:solidFill>
                  <a:schemeClr val="bg1"/>
                </a:solidFill>
              </a:rPr>
              <a:t>datatype</a:t>
            </a:r>
            <a:r>
              <a:rPr lang="es-CO" sz="1200" dirty="0">
                <a:solidFill>
                  <a:schemeClr val="bg1"/>
                </a:solidFill>
              </a:rPr>
              <a:t>="</a:t>
            </a:r>
            <a:r>
              <a:rPr lang="es-CO" sz="1200" dirty="0" err="1">
                <a:solidFill>
                  <a:schemeClr val="bg1"/>
                </a:solidFill>
              </a:rPr>
              <a:t>abundance</a:t>
            </a:r>
            <a:r>
              <a:rPr lang="es-CO" sz="1200" dirty="0">
                <a:solidFill>
                  <a:schemeClr val="bg1"/>
                </a:solidFill>
              </a:rPr>
              <a:t>", </a:t>
            </a:r>
            <a:r>
              <a:rPr lang="es-CO" sz="1200" dirty="0" err="1">
                <a:solidFill>
                  <a:schemeClr val="bg1"/>
                </a:solidFill>
              </a:rPr>
              <a:t>endpoint</a:t>
            </a:r>
            <a:r>
              <a:rPr lang="es-CO" sz="1200" dirty="0">
                <a:solidFill>
                  <a:schemeClr val="bg1"/>
                </a:solidFill>
              </a:rPr>
              <a:t>=1000)</a:t>
            </a:r>
          </a:p>
          <a:p>
            <a:r>
              <a:rPr lang="es-CO" sz="1200" dirty="0">
                <a:solidFill>
                  <a:schemeClr val="bg1"/>
                </a:solidFill>
              </a:rPr>
              <a:t>&gt; </a:t>
            </a:r>
          </a:p>
          <a:p>
            <a:r>
              <a:rPr lang="es-CO" sz="1200" dirty="0">
                <a:solidFill>
                  <a:schemeClr val="bg1"/>
                </a:solidFill>
              </a:rPr>
              <a:t>&gt; dfq0t1 &lt;- </a:t>
            </a:r>
            <a:r>
              <a:rPr lang="es-CO" sz="1200" dirty="0" err="1">
                <a:solidFill>
                  <a:schemeClr val="bg1"/>
                </a:solidFill>
              </a:rPr>
              <a:t>fortify</a:t>
            </a:r>
            <a:r>
              <a:rPr lang="es-CO" sz="1200" dirty="0">
                <a:solidFill>
                  <a:schemeClr val="bg1"/>
                </a:solidFill>
              </a:rPr>
              <a:t>(q0, </a:t>
            </a:r>
            <a:r>
              <a:rPr lang="es-CO" sz="1200" dirty="0" err="1">
                <a:solidFill>
                  <a:schemeClr val="bg1"/>
                </a:solidFill>
              </a:rPr>
              <a:t>type</a:t>
            </a:r>
            <a:r>
              <a:rPr lang="es-CO" sz="1200" dirty="0">
                <a:solidFill>
                  <a:schemeClr val="bg1"/>
                </a:solidFill>
              </a:rPr>
              <a:t>=1)</a:t>
            </a:r>
          </a:p>
          <a:p>
            <a:r>
              <a:rPr lang="es-CO" sz="1200" dirty="0">
                <a:solidFill>
                  <a:schemeClr val="bg1"/>
                </a:solidFill>
              </a:rPr>
              <a:t>&gt; </a:t>
            </a:r>
          </a:p>
          <a:p>
            <a:r>
              <a:rPr lang="es-CO" sz="1200" dirty="0">
                <a:solidFill>
                  <a:schemeClr val="bg1"/>
                </a:solidFill>
              </a:rPr>
              <a:t>&gt; dfq0t1$site &lt;- factor(dfq0t1$site, </a:t>
            </a:r>
            <a:r>
              <a:rPr lang="es-CO" sz="1200" dirty="0" err="1">
                <a:solidFill>
                  <a:schemeClr val="bg1"/>
                </a:solidFill>
              </a:rPr>
              <a:t>levels</a:t>
            </a:r>
            <a:r>
              <a:rPr lang="es-CO" sz="1200" dirty="0">
                <a:solidFill>
                  <a:schemeClr val="bg1"/>
                </a:solidFill>
              </a:rPr>
              <a:t> = c("BS", "BM", "P"), </a:t>
            </a:r>
            <a:r>
              <a:rPr lang="es-CO" sz="1200" dirty="0" err="1">
                <a:solidFill>
                  <a:schemeClr val="bg1"/>
                </a:solidFill>
              </a:rPr>
              <a:t>ordered</a:t>
            </a:r>
            <a:r>
              <a:rPr lang="es-CO" sz="1200" dirty="0">
                <a:solidFill>
                  <a:schemeClr val="bg1"/>
                </a:solidFill>
              </a:rPr>
              <a:t> = TRUE)</a:t>
            </a:r>
          </a:p>
          <a:p>
            <a:r>
              <a:rPr lang="es-CO" sz="1200" dirty="0">
                <a:solidFill>
                  <a:schemeClr val="bg1"/>
                </a:solidFill>
              </a:rPr>
              <a:t>&gt; df.pointq0t1 &lt;- dfq0t1[</a:t>
            </a:r>
            <a:r>
              <a:rPr lang="es-CO" sz="1200" dirty="0" err="1">
                <a:solidFill>
                  <a:schemeClr val="bg1"/>
                </a:solidFill>
              </a:rPr>
              <a:t>which</a:t>
            </a:r>
            <a:r>
              <a:rPr lang="es-CO" sz="1200" dirty="0">
                <a:solidFill>
                  <a:schemeClr val="bg1"/>
                </a:solidFill>
              </a:rPr>
              <a:t>(dfq0t1$method=="</a:t>
            </a:r>
            <a:r>
              <a:rPr lang="es-CO" sz="1200" dirty="0" err="1">
                <a:solidFill>
                  <a:schemeClr val="bg1"/>
                </a:solidFill>
              </a:rPr>
              <a:t>observed</a:t>
            </a:r>
            <a:r>
              <a:rPr lang="es-CO" sz="1200" dirty="0">
                <a:solidFill>
                  <a:schemeClr val="bg1"/>
                </a:solidFill>
              </a:rPr>
              <a:t>"),]</a:t>
            </a:r>
          </a:p>
          <a:p>
            <a:r>
              <a:rPr lang="es-CO" sz="1200" dirty="0">
                <a:solidFill>
                  <a:schemeClr val="bg1"/>
                </a:solidFill>
              </a:rPr>
              <a:t>&gt; df.lineq0t1 &lt;- dfq0t1[</a:t>
            </a:r>
            <a:r>
              <a:rPr lang="es-CO" sz="1200" dirty="0" err="1">
                <a:solidFill>
                  <a:schemeClr val="bg1"/>
                </a:solidFill>
              </a:rPr>
              <a:t>which</a:t>
            </a:r>
            <a:r>
              <a:rPr lang="es-CO" sz="1200" dirty="0">
                <a:solidFill>
                  <a:schemeClr val="bg1"/>
                </a:solidFill>
              </a:rPr>
              <a:t>(dfq0t1$method!="</a:t>
            </a:r>
            <a:r>
              <a:rPr lang="es-CO" sz="1200" dirty="0" err="1">
                <a:solidFill>
                  <a:schemeClr val="bg1"/>
                </a:solidFill>
              </a:rPr>
              <a:t>observed</a:t>
            </a:r>
            <a:r>
              <a:rPr lang="es-CO" sz="1200" dirty="0">
                <a:solidFill>
                  <a:schemeClr val="bg1"/>
                </a:solidFill>
              </a:rPr>
              <a:t>"),]</a:t>
            </a:r>
          </a:p>
          <a:p>
            <a:r>
              <a:rPr lang="es-CO" sz="1200" dirty="0">
                <a:solidFill>
                  <a:schemeClr val="bg1"/>
                </a:solidFill>
              </a:rPr>
              <a:t>&gt; </a:t>
            </a:r>
          </a:p>
          <a:p>
            <a:r>
              <a:rPr lang="es-CO" sz="1200" dirty="0">
                <a:solidFill>
                  <a:schemeClr val="bg1"/>
                </a:solidFill>
              </a:rPr>
              <a:t>&gt; df.lineq0t1$method &lt;- factor(df.lineq0t1$method, c("</a:t>
            </a:r>
            <a:r>
              <a:rPr lang="es-CO" sz="1200" dirty="0" err="1">
                <a:solidFill>
                  <a:schemeClr val="bg1"/>
                </a:solidFill>
              </a:rPr>
              <a:t>interpolated</a:t>
            </a:r>
            <a:r>
              <a:rPr lang="es-CO" sz="1200" dirty="0">
                <a:solidFill>
                  <a:schemeClr val="bg1"/>
                </a:solidFill>
              </a:rPr>
              <a:t>", "</a:t>
            </a:r>
            <a:r>
              <a:rPr lang="es-CO" sz="1200" dirty="0" err="1">
                <a:solidFill>
                  <a:schemeClr val="bg1"/>
                </a:solidFill>
              </a:rPr>
              <a:t>extrapolated</a:t>
            </a:r>
            <a:r>
              <a:rPr lang="es-CO" sz="1200" dirty="0">
                <a:solidFill>
                  <a:schemeClr val="bg1"/>
                </a:solidFill>
              </a:rPr>
              <a:t>"),</a:t>
            </a:r>
          </a:p>
          <a:p>
            <a:r>
              <a:rPr lang="es-CO" sz="1200" dirty="0">
                <a:solidFill>
                  <a:schemeClr val="bg1"/>
                </a:solidFill>
              </a:rPr>
              <a:t>                             c("Interpolación", "Extrapolación"))</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15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wipe(left)">
                                      <p:cBhvr>
                                        <p:cTn id="15" dur="500"/>
                                        <p:tgtEl>
                                          <p:spTgt spid="21">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Effect transition="in" filter="wipe(left)">
                                      <p:cBhvr>
                                        <p:cTn id="19" dur="500"/>
                                        <p:tgtEl>
                                          <p:spTgt spid="21">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wipe(left)">
                                      <p:cBhvr>
                                        <p:cTn id="23" dur="500"/>
                                        <p:tgtEl>
                                          <p:spTgt spid="21">
                                            <p:txEl>
                                              <p:pRg st="3" end="3"/>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wipe(left)">
                                      <p:cBhvr>
                                        <p:cTn id="27" dur="500"/>
                                        <p:tgtEl>
                                          <p:spTgt spid="21">
                                            <p:txEl>
                                              <p:pRg st="4" end="4"/>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xEl>
                                              <p:pRg st="5" end="5"/>
                                            </p:txEl>
                                          </p:spTgt>
                                        </p:tgtEl>
                                        <p:attrNameLst>
                                          <p:attrName>style.visibility</p:attrName>
                                        </p:attrNameLst>
                                      </p:cBhvr>
                                      <p:to>
                                        <p:strVal val="visible"/>
                                      </p:to>
                                    </p:set>
                                    <p:animEffect transition="in" filter="wipe(left)">
                                      <p:cBhvr>
                                        <p:cTn id="31" dur="500"/>
                                        <p:tgtEl>
                                          <p:spTgt spid="21">
                                            <p:txEl>
                                              <p:pRg st="5" end="5"/>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1">
                                            <p:txEl>
                                              <p:pRg st="6" end="6"/>
                                            </p:txEl>
                                          </p:spTgt>
                                        </p:tgtEl>
                                        <p:attrNameLst>
                                          <p:attrName>style.visibility</p:attrName>
                                        </p:attrNameLst>
                                      </p:cBhvr>
                                      <p:to>
                                        <p:strVal val="visible"/>
                                      </p:to>
                                    </p:set>
                                    <p:animEffect transition="in" filter="wipe(left)">
                                      <p:cBhvr>
                                        <p:cTn id="35" dur="500"/>
                                        <p:tgtEl>
                                          <p:spTgt spid="21">
                                            <p:txEl>
                                              <p:pRg st="6" end="6"/>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1">
                                            <p:txEl>
                                              <p:pRg st="7" end="7"/>
                                            </p:txEl>
                                          </p:spTgt>
                                        </p:tgtEl>
                                        <p:attrNameLst>
                                          <p:attrName>style.visibility</p:attrName>
                                        </p:attrNameLst>
                                      </p:cBhvr>
                                      <p:to>
                                        <p:strVal val="visible"/>
                                      </p:to>
                                    </p:set>
                                    <p:animEffect transition="in" filter="wipe(left)">
                                      <p:cBhvr>
                                        <p:cTn id="39" dur="500"/>
                                        <p:tgtEl>
                                          <p:spTgt spid="21">
                                            <p:txEl>
                                              <p:pRg st="7" end="7"/>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1">
                                            <p:txEl>
                                              <p:pRg st="8" end="8"/>
                                            </p:txEl>
                                          </p:spTgt>
                                        </p:tgtEl>
                                        <p:attrNameLst>
                                          <p:attrName>style.visibility</p:attrName>
                                        </p:attrNameLst>
                                      </p:cBhvr>
                                      <p:to>
                                        <p:strVal val="visible"/>
                                      </p:to>
                                    </p:set>
                                    <p:animEffect transition="in" filter="wipe(left)">
                                      <p:cBhvr>
                                        <p:cTn id="43" dur="500"/>
                                        <p:tgtEl>
                                          <p:spTgt spid="21">
                                            <p:txEl>
                                              <p:pRg st="8" end="8"/>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1">
                                            <p:txEl>
                                              <p:pRg st="9" end="9"/>
                                            </p:txEl>
                                          </p:spTgt>
                                        </p:tgtEl>
                                        <p:attrNameLst>
                                          <p:attrName>style.visibility</p:attrName>
                                        </p:attrNameLst>
                                      </p:cBhvr>
                                      <p:to>
                                        <p:strVal val="visible"/>
                                      </p:to>
                                    </p:set>
                                    <p:animEffect transition="in" filter="wipe(left)">
                                      <p:cBhvr>
                                        <p:cTn id="47" dur="500"/>
                                        <p:tgtEl>
                                          <p:spTgt spid="21">
                                            <p:txEl>
                                              <p:pRg st="9" end="9"/>
                                            </p:txEl>
                                          </p:spTgt>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1">
                                            <p:txEl>
                                              <p:pRg st="10" end="10"/>
                                            </p:txEl>
                                          </p:spTgt>
                                        </p:tgtEl>
                                        <p:attrNameLst>
                                          <p:attrName>style.visibility</p:attrName>
                                        </p:attrNameLst>
                                      </p:cBhvr>
                                      <p:to>
                                        <p:strVal val="visible"/>
                                      </p:to>
                                    </p:set>
                                    <p:animEffect transition="in" filter="wipe(left)">
                                      <p:cBhvr>
                                        <p:cTn id="51" dur="500"/>
                                        <p:tgtEl>
                                          <p:spTgt spid="21">
                                            <p:txEl>
                                              <p:pRg st="10" end="10"/>
                                            </p:txEl>
                                          </p:spTgt>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1">
                                            <p:txEl>
                                              <p:pRg st="11" end="11"/>
                                            </p:txEl>
                                          </p:spTgt>
                                        </p:tgtEl>
                                        <p:attrNameLst>
                                          <p:attrName>style.visibility</p:attrName>
                                        </p:attrNameLst>
                                      </p:cBhvr>
                                      <p:to>
                                        <p:strVal val="visible"/>
                                      </p:to>
                                    </p:set>
                                    <p:animEffect transition="in" filter="wipe(left)">
                                      <p:cBhvr>
                                        <p:cTn id="55" dur="500"/>
                                        <p:tgtEl>
                                          <p:spTgt spid="21">
                                            <p:txEl>
                                              <p:pRg st="11" end="11"/>
                                            </p:tx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21">
                                            <p:txEl>
                                              <p:pRg st="12" end="12"/>
                                            </p:txEl>
                                          </p:spTgt>
                                        </p:tgtEl>
                                        <p:attrNameLst>
                                          <p:attrName>style.visibility</p:attrName>
                                        </p:attrNameLst>
                                      </p:cBhvr>
                                      <p:to>
                                        <p:strVal val="visible"/>
                                      </p:to>
                                    </p:set>
                                    <p:animEffect transition="in" filter="wipe(left)">
                                      <p:cBhvr>
                                        <p:cTn id="59" dur="500"/>
                                        <p:tgtEl>
                                          <p:spTgt spid="21">
                                            <p:txEl>
                                              <p:pRg st="12" end="12"/>
                                            </p:txEl>
                                          </p:spTgt>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21">
                                            <p:txEl>
                                              <p:pRg st="13" end="13"/>
                                            </p:txEl>
                                          </p:spTgt>
                                        </p:tgtEl>
                                        <p:attrNameLst>
                                          <p:attrName>style.visibility</p:attrName>
                                        </p:attrNameLst>
                                      </p:cBhvr>
                                      <p:to>
                                        <p:strVal val="visible"/>
                                      </p:to>
                                    </p:set>
                                    <p:animEffect transition="in" filter="wipe(left)">
                                      <p:cBhvr>
                                        <p:cTn id="63" dur="500"/>
                                        <p:tgtEl>
                                          <p:spTgt spid="21">
                                            <p:txEl>
                                              <p:pRg st="13" end="13"/>
                                            </p:txEl>
                                          </p:spTgt>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21">
                                            <p:txEl>
                                              <p:pRg st="14" end="14"/>
                                            </p:txEl>
                                          </p:spTgt>
                                        </p:tgtEl>
                                        <p:attrNameLst>
                                          <p:attrName>style.visibility</p:attrName>
                                        </p:attrNameLst>
                                      </p:cBhvr>
                                      <p:to>
                                        <p:strVal val="visible"/>
                                      </p:to>
                                    </p:set>
                                    <p:animEffect transition="in" filter="wipe(left)">
                                      <p:cBhvr>
                                        <p:cTn id="67" dur="500"/>
                                        <p:tgtEl>
                                          <p:spTgt spid="21">
                                            <p:txEl>
                                              <p:pRg st="14" end="14"/>
                                            </p:txEl>
                                          </p:spTgt>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21">
                                            <p:txEl>
                                              <p:pRg st="15" end="15"/>
                                            </p:txEl>
                                          </p:spTgt>
                                        </p:tgtEl>
                                        <p:attrNameLst>
                                          <p:attrName>style.visibility</p:attrName>
                                        </p:attrNameLst>
                                      </p:cBhvr>
                                      <p:to>
                                        <p:strVal val="visible"/>
                                      </p:to>
                                    </p:set>
                                    <p:animEffect transition="in" filter="wipe(left)">
                                      <p:cBhvr>
                                        <p:cTn id="71" dur="500"/>
                                        <p:tgtEl>
                                          <p:spTgt spid="2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4"/>
            <a:ext cx="9144000" cy="1157356"/>
          </a:xfrm>
          <a:prstGeom prst="rect">
            <a:avLst/>
          </a:prstGeom>
          <a:noFill/>
          <a:ln>
            <a:noFill/>
          </a:ln>
        </p:spPr>
      </p:pic>
      <p:sp>
        <p:nvSpPr>
          <p:cNvPr id="20" name="Rectangle: Rounded Corners 19">
            <a:extLst>
              <a:ext uri="{FF2B5EF4-FFF2-40B4-BE49-F238E27FC236}">
                <a16:creationId xmlns:a16="http://schemas.microsoft.com/office/drawing/2014/main" id="{42567385-61A1-4DE5-B8F8-C316C43A8508}"/>
              </a:ext>
            </a:extLst>
          </p:cNvPr>
          <p:cNvSpPr/>
          <p:nvPr/>
        </p:nvSpPr>
        <p:spPr>
          <a:xfrm>
            <a:off x="1504977" y="1471480"/>
            <a:ext cx="6134046" cy="336221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1671987" y="1584472"/>
            <a:ext cx="6134046" cy="3139321"/>
          </a:xfrm>
          <a:prstGeom prst="rect">
            <a:avLst/>
          </a:prstGeom>
          <a:noFill/>
        </p:spPr>
        <p:txBody>
          <a:bodyPr wrap="square" rtlCol="0">
            <a:spAutoFit/>
          </a:bodyPr>
          <a:lstStyle/>
          <a:p>
            <a:r>
              <a:rPr lang="es-CO" sz="1100" dirty="0">
                <a:solidFill>
                  <a:schemeClr val="bg1"/>
                </a:solidFill>
              </a:rPr>
              <a:t>&gt; q0t1 &lt;- </a:t>
            </a:r>
            <a:r>
              <a:rPr lang="es-CO" sz="1100" dirty="0" err="1">
                <a:solidFill>
                  <a:schemeClr val="bg1"/>
                </a:solidFill>
              </a:rPr>
              <a:t>ggplot</a:t>
            </a:r>
            <a:r>
              <a:rPr lang="es-CO" sz="1100" dirty="0">
                <a:solidFill>
                  <a:schemeClr val="bg1"/>
                </a:solidFill>
              </a:rPr>
              <a:t>(dfq0t1, aes(x=x, y=y, </a:t>
            </a:r>
            <a:r>
              <a:rPr lang="es-CO" sz="1100" dirty="0" err="1">
                <a:solidFill>
                  <a:schemeClr val="bg1"/>
                </a:solidFill>
              </a:rPr>
              <a:t>colour</a:t>
            </a:r>
            <a:r>
              <a:rPr lang="es-CO" sz="1100" dirty="0">
                <a:solidFill>
                  <a:schemeClr val="bg1"/>
                </a:solidFill>
              </a:rPr>
              <a:t>=site)) +</a:t>
            </a:r>
          </a:p>
          <a:p>
            <a:r>
              <a:rPr lang="es-CO" sz="1100" dirty="0">
                <a:solidFill>
                  <a:schemeClr val="bg1"/>
                </a:solidFill>
              </a:rPr>
              <a:t>        </a:t>
            </a:r>
            <a:r>
              <a:rPr lang="es-CO" sz="1100" dirty="0" err="1">
                <a:solidFill>
                  <a:schemeClr val="bg1"/>
                </a:solidFill>
              </a:rPr>
              <a:t>geom_point</a:t>
            </a:r>
            <a:r>
              <a:rPr lang="es-CO" sz="1100" dirty="0">
                <a:solidFill>
                  <a:schemeClr val="bg1"/>
                </a:solidFill>
              </a:rPr>
              <a:t>(aes(</a:t>
            </a:r>
            <a:r>
              <a:rPr lang="es-CO" sz="1100" dirty="0" err="1">
                <a:solidFill>
                  <a:schemeClr val="bg1"/>
                </a:solidFill>
              </a:rPr>
              <a:t>shape</a:t>
            </a:r>
            <a:r>
              <a:rPr lang="es-CO" sz="1100" dirty="0">
                <a:solidFill>
                  <a:schemeClr val="bg1"/>
                </a:solidFill>
              </a:rPr>
              <a:t> = site), </a:t>
            </a:r>
            <a:r>
              <a:rPr lang="es-CO" sz="1100" dirty="0" err="1">
                <a:solidFill>
                  <a:schemeClr val="bg1"/>
                </a:solidFill>
              </a:rPr>
              <a:t>size</a:t>
            </a:r>
            <a:r>
              <a:rPr lang="es-CO" sz="1100" dirty="0">
                <a:solidFill>
                  <a:schemeClr val="bg1"/>
                </a:solidFill>
              </a:rPr>
              <a:t>=4, data=df.pointq0t1) +</a:t>
            </a:r>
          </a:p>
          <a:p>
            <a:r>
              <a:rPr lang="es-CO" sz="1100" dirty="0">
                <a:solidFill>
                  <a:schemeClr val="bg1"/>
                </a:solidFill>
              </a:rPr>
              <a:t>        </a:t>
            </a:r>
            <a:r>
              <a:rPr lang="es-CO" sz="1100" dirty="0" err="1">
                <a:solidFill>
                  <a:schemeClr val="bg1"/>
                </a:solidFill>
              </a:rPr>
              <a:t>geom_line</a:t>
            </a:r>
            <a:r>
              <a:rPr lang="es-CO" sz="1100" dirty="0">
                <a:solidFill>
                  <a:schemeClr val="bg1"/>
                </a:solidFill>
              </a:rPr>
              <a:t>(aes(</a:t>
            </a:r>
            <a:r>
              <a:rPr lang="es-CO" sz="1100" dirty="0" err="1">
                <a:solidFill>
                  <a:schemeClr val="bg1"/>
                </a:solidFill>
              </a:rPr>
              <a:t>linetype</a:t>
            </a:r>
            <a:r>
              <a:rPr lang="es-CO" sz="1100" dirty="0">
                <a:solidFill>
                  <a:schemeClr val="bg1"/>
                </a:solidFill>
              </a:rPr>
              <a:t> = </a:t>
            </a:r>
            <a:r>
              <a:rPr lang="es-CO" sz="1100" dirty="0" err="1">
                <a:solidFill>
                  <a:schemeClr val="bg1"/>
                </a:solidFill>
              </a:rPr>
              <a:t>method</a:t>
            </a:r>
            <a:r>
              <a:rPr lang="es-CO" sz="1100" dirty="0">
                <a:solidFill>
                  <a:schemeClr val="bg1"/>
                </a:solidFill>
              </a:rPr>
              <a:t>), </a:t>
            </a:r>
            <a:r>
              <a:rPr lang="es-CO" sz="1100" dirty="0" err="1">
                <a:solidFill>
                  <a:schemeClr val="bg1"/>
                </a:solidFill>
              </a:rPr>
              <a:t>lwd</a:t>
            </a:r>
            <a:r>
              <a:rPr lang="es-CO" sz="1100" dirty="0">
                <a:solidFill>
                  <a:schemeClr val="bg1"/>
                </a:solidFill>
              </a:rPr>
              <a:t>=1, data=df.lineq0t1) +</a:t>
            </a:r>
          </a:p>
          <a:p>
            <a:r>
              <a:rPr lang="es-CO" sz="1100" dirty="0">
                <a:solidFill>
                  <a:schemeClr val="bg1"/>
                </a:solidFill>
              </a:rPr>
              <a:t>        </a:t>
            </a:r>
            <a:r>
              <a:rPr lang="es-CO" sz="1100" dirty="0" err="1">
                <a:solidFill>
                  <a:schemeClr val="bg1"/>
                </a:solidFill>
              </a:rPr>
              <a:t>geom_ribbon</a:t>
            </a:r>
            <a:r>
              <a:rPr lang="es-CO" sz="1100" dirty="0">
                <a:solidFill>
                  <a:schemeClr val="bg1"/>
                </a:solidFill>
              </a:rPr>
              <a:t>(aes(</a:t>
            </a:r>
            <a:r>
              <a:rPr lang="es-CO" sz="1100" dirty="0" err="1">
                <a:solidFill>
                  <a:schemeClr val="bg1"/>
                </a:solidFill>
              </a:rPr>
              <a:t>ymin</a:t>
            </a:r>
            <a:r>
              <a:rPr lang="es-CO" sz="1100" dirty="0">
                <a:solidFill>
                  <a:schemeClr val="bg1"/>
                </a:solidFill>
              </a:rPr>
              <a:t> = </a:t>
            </a:r>
            <a:r>
              <a:rPr lang="es-CO" sz="1100" dirty="0" err="1">
                <a:solidFill>
                  <a:schemeClr val="bg1"/>
                </a:solidFill>
              </a:rPr>
              <a:t>y.lwr</a:t>
            </a:r>
            <a:r>
              <a:rPr lang="es-CO" sz="1100" dirty="0">
                <a:solidFill>
                  <a:schemeClr val="bg1"/>
                </a:solidFill>
              </a:rPr>
              <a:t>, </a:t>
            </a:r>
            <a:r>
              <a:rPr lang="es-CO" sz="1100" dirty="0" err="1">
                <a:solidFill>
                  <a:schemeClr val="bg1"/>
                </a:solidFill>
              </a:rPr>
              <a:t>ymax</a:t>
            </a:r>
            <a:r>
              <a:rPr lang="es-CO" sz="1100" dirty="0">
                <a:solidFill>
                  <a:schemeClr val="bg1"/>
                </a:solidFill>
              </a:rPr>
              <a:t> = </a:t>
            </a:r>
            <a:r>
              <a:rPr lang="es-CO" sz="1100" dirty="0" err="1">
                <a:solidFill>
                  <a:schemeClr val="bg1"/>
                </a:solidFill>
              </a:rPr>
              <a:t>y.upr</a:t>
            </a:r>
            <a:r>
              <a:rPr lang="es-CO" sz="1100" dirty="0">
                <a:solidFill>
                  <a:schemeClr val="bg1"/>
                </a:solidFill>
              </a:rPr>
              <a:t>, </a:t>
            </a:r>
            <a:r>
              <a:rPr lang="es-CO" sz="1100" dirty="0" err="1">
                <a:solidFill>
                  <a:schemeClr val="bg1"/>
                </a:solidFill>
              </a:rPr>
              <a:t>fill</a:t>
            </a:r>
            <a:r>
              <a:rPr lang="es-CO" sz="1100" dirty="0">
                <a:solidFill>
                  <a:schemeClr val="bg1"/>
                </a:solidFill>
              </a:rPr>
              <a:t> = site, </a:t>
            </a:r>
            <a:r>
              <a:rPr lang="es-CO" sz="1100" dirty="0" err="1">
                <a:solidFill>
                  <a:schemeClr val="bg1"/>
                </a:solidFill>
              </a:rPr>
              <a:t>colour</a:t>
            </a:r>
            <a:r>
              <a:rPr lang="es-CO" sz="1100" dirty="0">
                <a:solidFill>
                  <a:schemeClr val="bg1"/>
                </a:solidFill>
              </a:rPr>
              <a:t> = NULL), </a:t>
            </a:r>
            <a:r>
              <a:rPr lang="es-CO" sz="1100" dirty="0" err="1">
                <a:solidFill>
                  <a:schemeClr val="bg1"/>
                </a:solidFill>
              </a:rPr>
              <a:t>alpha</a:t>
            </a:r>
            <a:r>
              <a:rPr lang="es-CO" sz="1100" dirty="0">
                <a:solidFill>
                  <a:schemeClr val="bg1"/>
                </a:solidFill>
              </a:rPr>
              <a:t> = 0.2) +</a:t>
            </a:r>
          </a:p>
          <a:p>
            <a:r>
              <a:rPr lang="es-CO" sz="1100" dirty="0">
                <a:solidFill>
                  <a:schemeClr val="bg1"/>
                </a:solidFill>
              </a:rPr>
              <a:t>        </a:t>
            </a:r>
            <a:r>
              <a:rPr lang="es-CO" sz="1100" dirty="0" err="1">
                <a:solidFill>
                  <a:schemeClr val="bg1"/>
                </a:solidFill>
              </a:rPr>
              <a:t>scale_colour_manual</a:t>
            </a:r>
            <a:r>
              <a:rPr lang="es-CO" sz="1100" dirty="0">
                <a:solidFill>
                  <a:schemeClr val="bg1"/>
                </a:solidFill>
              </a:rPr>
              <a:t>(</a:t>
            </a:r>
            <a:r>
              <a:rPr lang="es-CO" sz="1100" dirty="0" err="1">
                <a:solidFill>
                  <a:schemeClr val="bg1"/>
                </a:solidFill>
              </a:rPr>
              <a:t>values</a:t>
            </a:r>
            <a:r>
              <a:rPr lang="es-CO" sz="1100" dirty="0">
                <a:solidFill>
                  <a:schemeClr val="bg1"/>
                </a:solidFill>
              </a:rPr>
              <a:t>=c("grey30", "grey30","grey30"))+</a:t>
            </a:r>
          </a:p>
          <a:p>
            <a:r>
              <a:rPr lang="es-CO" sz="1100" dirty="0">
                <a:solidFill>
                  <a:schemeClr val="bg1"/>
                </a:solidFill>
              </a:rPr>
              <a:t>        </a:t>
            </a:r>
            <a:r>
              <a:rPr lang="es-CO" sz="1100" dirty="0" err="1">
                <a:solidFill>
                  <a:schemeClr val="bg1"/>
                </a:solidFill>
              </a:rPr>
              <a:t>scale_fill_manual</a:t>
            </a:r>
            <a:r>
              <a:rPr lang="es-CO" sz="1100" dirty="0">
                <a:solidFill>
                  <a:schemeClr val="bg1"/>
                </a:solidFill>
              </a:rPr>
              <a:t>(</a:t>
            </a:r>
            <a:r>
              <a:rPr lang="es-CO" sz="1100" dirty="0" err="1">
                <a:solidFill>
                  <a:schemeClr val="bg1"/>
                </a:solidFill>
              </a:rPr>
              <a:t>values</a:t>
            </a:r>
            <a:r>
              <a:rPr lang="es-CO" sz="1100" dirty="0">
                <a:solidFill>
                  <a:schemeClr val="bg1"/>
                </a:solidFill>
              </a:rPr>
              <a:t>=c("aquamarine4", "aquamarine3","aquamarine2"))+</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axis.text.x</a:t>
            </a:r>
            <a:r>
              <a:rPr lang="es-CO" sz="1100" dirty="0">
                <a:solidFill>
                  <a:schemeClr val="bg1"/>
                </a:solidFill>
              </a:rPr>
              <a:t> = </a:t>
            </a:r>
            <a:r>
              <a:rPr lang="es-CO" sz="1100" dirty="0" err="1">
                <a:solidFill>
                  <a:schemeClr val="bg1"/>
                </a:solidFill>
              </a:rPr>
              <a:t>element_text</a:t>
            </a:r>
            <a:r>
              <a:rPr lang="es-CO" sz="1100" dirty="0">
                <a:solidFill>
                  <a:schemeClr val="bg1"/>
                </a:solidFill>
              </a:rPr>
              <a:t>(</a:t>
            </a:r>
            <a:r>
              <a:rPr lang="es-CO" sz="1100" dirty="0" err="1">
                <a:solidFill>
                  <a:schemeClr val="bg1"/>
                </a:solidFill>
              </a:rPr>
              <a:t>family</a:t>
            </a:r>
            <a:r>
              <a:rPr lang="es-CO" sz="1100" dirty="0">
                <a:solidFill>
                  <a:schemeClr val="bg1"/>
                </a:solidFill>
              </a:rPr>
              <a:t> = "Arial", </a:t>
            </a:r>
            <a:r>
              <a:rPr lang="es-CO" sz="1100" dirty="0" err="1">
                <a:solidFill>
                  <a:schemeClr val="bg1"/>
                </a:solidFill>
              </a:rPr>
              <a:t>size</a:t>
            </a:r>
            <a:r>
              <a:rPr lang="es-CO" sz="1100" dirty="0">
                <a:solidFill>
                  <a:schemeClr val="bg1"/>
                </a:solidFill>
              </a:rPr>
              <a:t> = 14, </a:t>
            </a:r>
            <a:r>
              <a:rPr lang="es-CO" sz="1100" dirty="0" err="1">
                <a:solidFill>
                  <a:schemeClr val="bg1"/>
                </a:solidFill>
              </a:rPr>
              <a:t>colour</a:t>
            </a:r>
            <a:r>
              <a:rPr lang="es-CO" sz="1100" dirty="0">
                <a:solidFill>
                  <a:schemeClr val="bg1"/>
                </a:solidFill>
              </a:rPr>
              <a:t> = "</a:t>
            </a:r>
            <a:r>
              <a:rPr lang="es-CO" sz="1100" dirty="0" err="1">
                <a:solidFill>
                  <a:schemeClr val="bg1"/>
                </a:solidFill>
              </a:rPr>
              <a:t>black</a:t>
            </a:r>
            <a:r>
              <a:rPr lang="es-CO" sz="1100" dirty="0">
                <a:solidFill>
                  <a:schemeClr val="bg1"/>
                </a:solidFill>
              </a:rPr>
              <a:t>"))+</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axis.text.y</a:t>
            </a:r>
            <a:r>
              <a:rPr lang="es-CO" sz="1100" dirty="0">
                <a:solidFill>
                  <a:schemeClr val="bg1"/>
                </a:solidFill>
              </a:rPr>
              <a:t> = </a:t>
            </a:r>
            <a:r>
              <a:rPr lang="es-CO" sz="1100" dirty="0" err="1">
                <a:solidFill>
                  <a:schemeClr val="bg1"/>
                </a:solidFill>
              </a:rPr>
              <a:t>element_text</a:t>
            </a:r>
            <a:r>
              <a:rPr lang="es-CO" sz="1100" dirty="0">
                <a:solidFill>
                  <a:schemeClr val="bg1"/>
                </a:solidFill>
              </a:rPr>
              <a:t>(</a:t>
            </a:r>
            <a:r>
              <a:rPr lang="es-CO" sz="1100" dirty="0" err="1">
                <a:solidFill>
                  <a:schemeClr val="bg1"/>
                </a:solidFill>
              </a:rPr>
              <a:t>family</a:t>
            </a:r>
            <a:r>
              <a:rPr lang="es-CO" sz="1100" dirty="0">
                <a:solidFill>
                  <a:schemeClr val="bg1"/>
                </a:solidFill>
              </a:rPr>
              <a:t> = "Arial", </a:t>
            </a:r>
            <a:r>
              <a:rPr lang="es-CO" sz="1100" dirty="0" err="1">
                <a:solidFill>
                  <a:schemeClr val="bg1"/>
                </a:solidFill>
              </a:rPr>
              <a:t>size</a:t>
            </a:r>
            <a:r>
              <a:rPr lang="es-CO" sz="1100" dirty="0">
                <a:solidFill>
                  <a:schemeClr val="bg1"/>
                </a:solidFill>
              </a:rPr>
              <a:t> = 14, </a:t>
            </a:r>
            <a:r>
              <a:rPr lang="es-CO" sz="1100" dirty="0" err="1">
                <a:solidFill>
                  <a:schemeClr val="bg1"/>
                </a:solidFill>
              </a:rPr>
              <a:t>colour</a:t>
            </a:r>
            <a:r>
              <a:rPr lang="es-CO" sz="1100" dirty="0">
                <a:solidFill>
                  <a:schemeClr val="bg1"/>
                </a:solidFill>
              </a:rPr>
              <a:t> = "</a:t>
            </a:r>
            <a:r>
              <a:rPr lang="es-CO" sz="1100" dirty="0" err="1">
                <a:solidFill>
                  <a:schemeClr val="bg1"/>
                </a:solidFill>
              </a:rPr>
              <a:t>black</a:t>
            </a:r>
            <a:r>
              <a:rPr lang="es-CO" sz="1100" dirty="0">
                <a:solidFill>
                  <a:schemeClr val="bg1"/>
                </a:solidFill>
              </a:rPr>
              <a:t>"))+</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axis.title.x</a:t>
            </a:r>
            <a:r>
              <a:rPr lang="es-CO" sz="1100" dirty="0">
                <a:solidFill>
                  <a:schemeClr val="bg1"/>
                </a:solidFill>
              </a:rPr>
              <a:t> = </a:t>
            </a:r>
            <a:r>
              <a:rPr lang="es-CO" sz="1100" dirty="0" err="1">
                <a:solidFill>
                  <a:schemeClr val="bg1"/>
                </a:solidFill>
              </a:rPr>
              <a:t>element_text</a:t>
            </a:r>
            <a:r>
              <a:rPr lang="es-CO" sz="1100" dirty="0">
                <a:solidFill>
                  <a:schemeClr val="bg1"/>
                </a:solidFill>
              </a:rPr>
              <a:t>(</a:t>
            </a:r>
            <a:r>
              <a:rPr lang="es-CO" sz="1100" dirty="0" err="1">
                <a:solidFill>
                  <a:schemeClr val="bg1"/>
                </a:solidFill>
              </a:rPr>
              <a:t>family</a:t>
            </a:r>
            <a:r>
              <a:rPr lang="es-CO" sz="1100" dirty="0">
                <a:solidFill>
                  <a:schemeClr val="bg1"/>
                </a:solidFill>
              </a:rPr>
              <a:t> = "Arial", </a:t>
            </a:r>
            <a:r>
              <a:rPr lang="es-CO" sz="1100" dirty="0" err="1">
                <a:solidFill>
                  <a:schemeClr val="bg1"/>
                </a:solidFill>
              </a:rPr>
              <a:t>size</a:t>
            </a:r>
            <a:r>
              <a:rPr lang="es-CO" sz="1100" dirty="0">
                <a:solidFill>
                  <a:schemeClr val="bg1"/>
                </a:solidFill>
              </a:rPr>
              <a:t> = 14, </a:t>
            </a:r>
            <a:r>
              <a:rPr lang="es-CO" sz="1100" dirty="0" err="1">
                <a:solidFill>
                  <a:schemeClr val="bg1"/>
                </a:solidFill>
              </a:rPr>
              <a:t>colour</a:t>
            </a:r>
            <a:r>
              <a:rPr lang="es-CO" sz="1100" dirty="0">
                <a:solidFill>
                  <a:schemeClr val="bg1"/>
                </a:solidFill>
              </a:rPr>
              <a:t> = "</a:t>
            </a:r>
            <a:r>
              <a:rPr lang="es-CO" sz="1100" dirty="0" err="1">
                <a:solidFill>
                  <a:schemeClr val="bg1"/>
                </a:solidFill>
              </a:rPr>
              <a:t>black</a:t>
            </a:r>
            <a:r>
              <a:rPr lang="es-CO" sz="1100" dirty="0">
                <a:solidFill>
                  <a:schemeClr val="bg1"/>
                </a:solidFill>
              </a:rPr>
              <a:t>"))+</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axis.title.y</a:t>
            </a:r>
            <a:r>
              <a:rPr lang="es-CO" sz="1100" dirty="0">
                <a:solidFill>
                  <a:schemeClr val="bg1"/>
                </a:solidFill>
              </a:rPr>
              <a:t> = </a:t>
            </a:r>
            <a:r>
              <a:rPr lang="es-CO" sz="1100" dirty="0" err="1">
                <a:solidFill>
                  <a:schemeClr val="bg1"/>
                </a:solidFill>
              </a:rPr>
              <a:t>element_text</a:t>
            </a:r>
            <a:r>
              <a:rPr lang="es-CO" sz="1100" dirty="0">
                <a:solidFill>
                  <a:schemeClr val="bg1"/>
                </a:solidFill>
              </a:rPr>
              <a:t>(</a:t>
            </a:r>
            <a:r>
              <a:rPr lang="es-CO" sz="1100" dirty="0" err="1">
                <a:solidFill>
                  <a:schemeClr val="bg1"/>
                </a:solidFill>
              </a:rPr>
              <a:t>family</a:t>
            </a:r>
            <a:r>
              <a:rPr lang="es-CO" sz="1100" dirty="0">
                <a:solidFill>
                  <a:schemeClr val="bg1"/>
                </a:solidFill>
              </a:rPr>
              <a:t> = "Arial", </a:t>
            </a:r>
            <a:r>
              <a:rPr lang="es-CO" sz="1100" dirty="0" err="1">
                <a:solidFill>
                  <a:schemeClr val="bg1"/>
                </a:solidFill>
              </a:rPr>
              <a:t>size</a:t>
            </a:r>
            <a:r>
              <a:rPr lang="es-CO" sz="1100" dirty="0">
                <a:solidFill>
                  <a:schemeClr val="bg1"/>
                </a:solidFill>
              </a:rPr>
              <a:t> = 14, </a:t>
            </a:r>
            <a:r>
              <a:rPr lang="es-CO" sz="1100" dirty="0" err="1">
                <a:solidFill>
                  <a:schemeClr val="bg1"/>
                </a:solidFill>
              </a:rPr>
              <a:t>colour</a:t>
            </a:r>
            <a:r>
              <a:rPr lang="es-CO" sz="1100" dirty="0">
                <a:solidFill>
                  <a:schemeClr val="bg1"/>
                </a:solidFill>
              </a:rPr>
              <a:t> = "</a:t>
            </a:r>
            <a:r>
              <a:rPr lang="es-CO" sz="1100" dirty="0" err="1">
                <a:solidFill>
                  <a:schemeClr val="bg1"/>
                </a:solidFill>
              </a:rPr>
              <a:t>black</a:t>
            </a:r>
            <a:r>
              <a:rPr lang="es-CO" sz="1100" dirty="0">
                <a:solidFill>
                  <a:schemeClr val="bg1"/>
                </a:solidFill>
              </a:rPr>
              <a:t>"))+</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panel.border</a:t>
            </a:r>
            <a:r>
              <a:rPr lang="es-CO" sz="1100" dirty="0">
                <a:solidFill>
                  <a:schemeClr val="bg1"/>
                </a:solidFill>
              </a:rPr>
              <a:t> = </a:t>
            </a:r>
            <a:r>
              <a:rPr lang="es-CO" sz="1100" dirty="0" err="1">
                <a:solidFill>
                  <a:schemeClr val="bg1"/>
                </a:solidFill>
              </a:rPr>
              <a:t>element_blank</a:t>
            </a:r>
            <a:r>
              <a:rPr lang="es-CO" sz="1100" dirty="0">
                <a:solidFill>
                  <a:schemeClr val="bg1"/>
                </a:solidFill>
              </a:rPr>
              <a:t>(), </a:t>
            </a:r>
            <a:r>
              <a:rPr lang="es-CO" sz="1100" dirty="0" err="1">
                <a:solidFill>
                  <a:schemeClr val="bg1"/>
                </a:solidFill>
              </a:rPr>
              <a:t>panel.grid.major</a:t>
            </a:r>
            <a:r>
              <a:rPr lang="es-CO" sz="1100" dirty="0">
                <a:solidFill>
                  <a:schemeClr val="bg1"/>
                </a:solidFill>
              </a:rPr>
              <a:t> = </a:t>
            </a:r>
            <a:r>
              <a:rPr lang="es-CO" sz="1100" dirty="0" err="1">
                <a:solidFill>
                  <a:schemeClr val="bg1"/>
                </a:solidFill>
              </a:rPr>
              <a:t>element_blank</a:t>
            </a:r>
            <a:r>
              <a:rPr lang="es-CO" sz="1100" dirty="0">
                <a:solidFill>
                  <a:schemeClr val="bg1"/>
                </a:solidFill>
              </a:rPr>
              <a:t>(),</a:t>
            </a:r>
          </a:p>
          <a:p>
            <a:r>
              <a:rPr lang="es-CO" sz="1100" dirty="0">
                <a:solidFill>
                  <a:schemeClr val="bg1"/>
                </a:solidFill>
              </a:rPr>
              <a:t>              </a:t>
            </a:r>
            <a:r>
              <a:rPr lang="es-CO" sz="1100" dirty="0" err="1">
                <a:solidFill>
                  <a:schemeClr val="bg1"/>
                </a:solidFill>
              </a:rPr>
              <a:t>panel.grid.minor</a:t>
            </a:r>
            <a:r>
              <a:rPr lang="es-CO" sz="1100" dirty="0">
                <a:solidFill>
                  <a:schemeClr val="bg1"/>
                </a:solidFill>
              </a:rPr>
              <a:t> = </a:t>
            </a:r>
            <a:r>
              <a:rPr lang="es-CO" sz="1100" dirty="0" err="1">
                <a:solidFill>
                  <a:schemeClr val="bg1"/>
                </a:solidFill>
              </a:rPr>
              <a:t>element_blank</a:t>
            </a:r>
            <a:r>
              <a:rPr lang="es-CO" sz="1100" dirty="0">
                <a:solidFill>
                  <a:schemeClr val="bg1"/>
                </a:solidFill>
              </a:rPr>
              <a:t>(), </a:t>
            </a:r>
            <a:r>
              <a:rPr lang="es-CO" sz="1100" dirty="0" err="1">
                <a:solidFill>
                  <a:schemeClr val="bg1"/>
                </a:solidFill>
              </a:rPr>
              <a:t>axis.line</a:t>
            </a:r>
            <a:r>
              <a:rPr lang="es-CO" sz="1100" dirty="0">
                <a:solidFill>
                  <a:schemeClr val="bg1"/>
                </a:solidFill>
              </a:rPr>
              <a:t> = </a:t>
            </a:r>
            <a:r>
              <a:rPr lang="es-CO" sz="1100" dirty="0" err="1">
                <a:solidFill>
                  <a:schemeClr val="bg1"/>
                </a:solidFill>
              </a:rPr>
              <a:t>element_line</a:t>
            </a:r>
            <a:r>
              <a:rPr lang="es-CO" sz="1100" dirty="0">
                <a:solidFill>
                  <a:schemeClr val="bg1"/>
                </a:solidFill>
              </a:rPr>
              <a:t>(</a:t>
            </a:r>
            <a:r>
              <a:rPr lang="es-CO" sz="1100" dirty="0" err="1">
                <a:solidFill>
                  <a:schemeClr val="bg1"/>
                </a:solidFill>
              </a:rPr>
              <a:t>colour</a:t>
            </a:r>
            <a:r>
              <a:rPr lang="es-CO" sz="1100" dirty="0">
                <a:solidFill>
                  <a:schemeClr val="bg1"/>
                </a:solidFill>
              </a:rPr>
              <a:t> = "</a:t>
            </a:r>
            <a:r>
              <a:rPr lang="es-CO" sz="1100" dirty="0" err="1">
                <a:solidFill>
                  <a:schemeClr val="bg1"/>
                </a:solidFill>
              </a:rPr>
              <a:t>black</a:t>
            </a:r>
            <a:r>
              <a:rPr lang="es-CO" sz="1100" dirty="0">
                <a:solidFill>
                  <a:schemeClr val="bg1"/>
                </a:solidFill>
              </a:rPr>
              <a:t>"))+</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panel.background</a:t>
            </a:r>
            <a:r>
              <a:rPr lang="es-CO" sz="1100" dirty="0">
                <a:solidFill>
                  <a:schemeClr val="bg1"/>
                </a:solidFill>
              </a:rPr>
              <a:t> = </a:t>
            </a:r>
            <a:r>
              <a:rPr lang="es-CO" sz="1100" dirty="0" err="1">
                <a:solidFill>
                  <a:schemeClr val="bg1"/>
                </a:solidFill>
              </a:rPr>
              <a:t>element_blank</a:t>
            </a:r>
            <a:r>
              <a:rPr lang="es-CO" sz="1100" dirty="0">
                <a:solidFill>
                  <a:schemeClr val="bg1"/>
                </a:solidFill>
              </a:rPr>
              <a:t>(), </a:t>
            </a:r>
            <a:r>
              <a:rPr lang="es-CO" sz="1100" dirty="0" err="1">
                <a:solidFill>
                  <a:schemeClr val="bg1"/>
                </a:solidFill>
              </a:rPr>
              <a:t>legend.position</a:t>
            </a:r>
            <a:r>
              <a:rPr lang="es-CO" sz="1100" dirty="0">
                <a:solidFill>
                  <a:schemeClr val="bg1"/>
                </a:solidFill>
              </a:rPr>
              <a:t> = "</a:t>
            </a:r>
            <a:r>
              <a:rPr lang="es-CO" sz="1100" dirty="0" err="1">
                <a:solidFill>
                  <a:schemeClr val="bg1"/>
                </a:solidFill>
              </a:rPr>
              <a:t>none</a:t>
            </a:r>
            <a:r>
              <a:rPr lang="es-CO" sz="1100" dirty="0">
                <a:solidFill>
                  <a:schemeClr val="bg1"/>
                </a:solidFill>
              </a:rPr>
              <a:t>")+</a:t>
            </a:r>
          </a:p>
          <a:p>
            <a:r>
              <a:rPr lang="es-CO" sz="1100" dirty="0">
                <a:solidFill>
                  <a:schemeClr val="bg1"/>
                </a:solidFill>
              </a:rPr>
              <a:t>        </a:t>
            </a:r>
            <a:r>
              <a:rPr lang="es-CO" sz="1100" dirty="0" err="1">
                <a:solidFill>
                  <a:schemeClr val="bg1"/>
                </a:solidFill>
              </a:rPr>
              <a:t>labs</a:t>
            </a:r>
            <a:r>
              <a:rPr lang="es-CO" sz="1100" dirty="0">
                <a:solidFill>
                  <a:schemeClr val="bg1"/>
                </a:solidFill>
              </a:rPr>
              <a:t>(x = "Cobertura de muestreo", y = "Número de especies", </a:t>
            </a:r>
            <a:r>
              <a:rPr lang="es-CO" sz="1100" dirty="0" err="1">
                <a:solidFill>
                  <a:schemeClr val="bg1"/>
                </a:solidFill>
              </a:rPr>
              <a:t>family</a:t>
            </a:r>
            <a:r>
              <a:rPr lang="es-CO" sz="1100" dirty="0">
                <a:solidFill>
                  <a:schemeClr val="bg1"/>
                </a:solidFill>
              </a:rPr>
              <a:t> = "Arial", </a:t>
            </a:r>
            <a:r>
              <a:rPr lang="es-CO" sz="1100" dirty="0" err="1">
                <a:solidFill>
                  <a:schemeClr val="bg1"/>
                </a:solidFill>
              </a:rPr>
              <a:t>size</a:t>
            </a:r>
            <a:r>
              <a:rPr lang="es-CO" sz="1100" dirty="0">
                <a:solidFill>
                  <a:schemeClr val="bg1"/>
                </a:solidFill>
              </a:rPr>
              <a:t> = 14)+</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legend.position</a:t>
            </a:r>
            <a:r>
              <a:rPr lang="es-CO" sz="1100" dirty="0">
                <a:solidFill>
                  <a:schemeClr val="bg1"/>
                </a:solidFill>
              </a:rPr>
              <a:t>="</a:t>
            </a:r>
            <a:r>
              <a:rPr lang="es-CO" sz="1100" dirty="0" err="1">
                <a:solidFill>
                  <a:schemeClr val="bg1"/>
                </a:solidFill>
              </a:rPr>
              <a:t>right</a:t>
            </a:r>
            <a:r>
              <a:rPr lang="es-CO" sz="1100" dirty="0">
                <a:solidFill>
                  <a:schemeClr val="bg1"/>
                </a:solidFill>
              </a:rPr>
              <a:t>", </a:t>
            </a:r>
            <a:r>
              <a:rPr lang="es-CO" sz="1100" dirty="0" err="1">
                <a:solidFill>
                  <a:schemeClr val="bg1"/>
                </a:solidFill>
              </a:rPr>
              <a:t>legend.title</a:t>
            </a:r>
            <a:r>
              <a:rPr lang="es-CO" sz="1100" dirty="0">
                <a:solidFill>
                  <a:schemeClr val="bg1"/>
                </a:solidFill>
              </a:rPr>
              <a:t>=</a:t>
            </a:r>
            <a:r>
              <a:rPr lang="es-CO" sz="1100" dirty="0" err="1">
                <a:solidFill>
                  <a:schemeClr val="bg1"/>
                </a:solidFill>
              </a:rPr>
              <a:t>element_blank</a:t>
            </a:r>
            <a:r>
              <a:rPr lang="es-CO" sz="1100" dirty="0">
                <a:solidFill>
                  <a:schemeClr val="bg1"/>
                </a:solidFill>
              </a:rPr>
              <a:t>(),</a:t>
            </a:r>
          </a:p>
          <a:p>
            <a:r>
              <a:rPr lang="es-CO" sz="1100" dirty="0">
                <a:solidFill>
                  <a:schemeClr val="bg1"/>
                </a:solidFill>
              </a:rPr>
              <a:t>              </a:t>
            </a:r>
            <a:r>
              <a:rPr lang="es-CO" sz="1100" dirty="0" err="1">
                <a:solidFill>
                  <a:schemeClr val="bg1"/>
                </a:solidFill>
              </a:rPr>
              <a:t>text</a:t>
            </a:r>
            <a:r>
              <a:rPr lang="es-CO" sz="1100" dirty="0">
                <a:solidFill>
                  <a:schemeClr val="bg1"/>
                </a:solidFill>
              </a:rPr>
              <a:t>=</a:t>
            </a:r>
            <a:r>
              <a:rPr lang="es-CO" sz="1100" dirty="0" err="1">
                <a:solidFill>
                  <a:schemeClr val="bg1"/>
                </a:solidFill>
              </a:rPr>
              <a:t>element_text</a:t>
            </a:r>
            <a:r>
              <a:rPr lang="es-CO" sz="1100" dirty="0">
                <a:solidFill>
                  <a:schemeClr val="bg1"/>
                </a:solidFill>
              </a:rPr>
              <a:t>(</a:t>
            </a:r>
            <a:r>
              <a:rPr lang="es-CO" sz="1100" dirty="0" err="1">
                <a:solidFill>
                  <a:schemeClr val="bg1"/>
                </a:solidFill>
              </a:rPr>
              <a:t>size</a:t>
            </a:r>
            <a:r>
              <a:rPr lang="es-CO" sz="1100" dirty="0">
                <a:solidFill>
                  <a:schemeClr val="bg1"/>
                </a:solidFill>
              </a:rPr>
              <a:t>=30), </a:t>
            </a:r>
            <a:r>
              <a:rPr lang="es-CO" sz="1100" dirty="0" err="1">
                <a:solidFill>
                  <a:schemeClr val="bg1"/>
                </a:solidFill>
              </a:rPr>
              <a:t>legend.key</a:t>
            </a:r>
            <a:r>
              <a:rPr lang="es-CO" sz="1100" dirty="0">
                <a:solidFill>
                  <a:schemeClr val="bg1"/>
                </a:solidFill>
              </a:rPr>
              <a:t>=</a:t>
            </a:r>
            <a:r>
              <a:rPr lang="es-CO" sz="1100" dirty="0" err="1">
                <a:solidFill>
                  <a:schemeClr val="bg1"/>
                </a:solidFill>
              </a:rPr>
              <a:t>element_blank</a:t>
            </a:r>
            <a:r>
              <a:rPr lang="es-CO" sz="1100" dirty="0">
                <a:solidFill>
                  <a:schemeClr val="bg1"/>
                </a:solidFill>
              </a:rPr>
              <a:t>())</a:t>
            </a:r>
          </a:p>
          <a:p>
            <a:r>
              <a:rPr lang="es-CO" sz="1100" dirty="0">
                <a:solidFill>
                  <a:schemeClr val="bg1"/>
                </a:solidFill>
              </a:rPr>
              <a:t>&gt; legend.q0t1 &lt;- </a:t>
            </a:r>
            <a:r>
              <a:rPr lang="es-CO" sz="1100" dirty="0" err="1">
                <a:solidFill>
                  <a:schemeClr val="bg1"/>
                </a:solidFill>
              </a:rPr>
              <a:t>cowplot</a:t>
            </a:r>
            <a:r>
              <a:rPr lang="es-CO" sz="1100" dirty="0">
                <a:solidFill>
                  <a:schemeClr val="bg1"/>
                </a:solidFill>
              </a:rPr>
              <a:t>::</a:t>
            </a:r>
            <a:r>
              <a:rPr lang="es-CO" sz="1100" dirty="0" err="1">
                <a:solidFill>
                  <a:schemeClr val="bg1"/>
                </a:solidFill>
              </a:rPr>
              <a:t>get_legend</a:t>
            </a:r>
            <a:r>
              <a:rPr lang="es-CO" sz="1100" dirty="0">
                <a:solidFill>
                  <a:schemeClr val="bg1"/>
                </a:solidFill>
              </a:rPr>
              <a:t>(q0t1)</a:t>
            </a:r>
          </a:p>
          <a:p>
            <a:r>
              <a:rPr lang="es-CO" sz="1100" dirty="0">
                <a:solidFill>
                  <a:schemeClr val="bg1"/>
                </a:solidFill>
              </a:rPr>
              <a:t>&gt; leg.q0t1 &lt;- </a:t>
            </a:r>
            <a:r>
              <a:rPr lang="es-CO" sz="1100" dirty="0" err="1">
                <a:solidFill>
                  <a:schemeClr val="bg1"/>
                </a:solidFill>
              </a:rPr>
              <a:t>as_ggplot</a:t>
            </a:r>
            <a:r>
              <a:rPr lang="es-CO" sz="1100" dirty="0">
                <a:solidFill>
                  <a:schemeClr val="bg1"/>
                </a:solidFill>
              </a:rPr>
              <a:t>(legend.q0t1)</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7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wipe(left)">
                                      <p:cBhvr>
                                        <p:cTn id="15" dur="500"/>
                                        <p:tgtEl>
                                          <p:spTgt spid="21">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Effect transition="in" filter="wipe(left)">
                                      <p:cBhvr>
                                        <p:cTn id="19" dur="500"/>
                                        <p:tgtEl>
                                          <p:spTgt spid="21">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wipe(left)">
                                      <p:cBhvr>
                                        <p:cTn id="23" dur="500"/>
                                        <p:tgtEl>
                                          <p:spTgt spid="21">
                                            <p:txEl>
                                              <p:pRg st="3" end="3"/>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wipe(left)">
                                      <p:cBhvr>
                                        <p:cTn id="27" dur="500"/>
                                        <p:tgtEl>
                                          <p:spTgt spid="21">
                                            <p:txEl>
                                              <p:pRg st="4" end="4"/>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xEl>
                                              <p:pRg st="5" end="5"/>
                                            </p:txEl>
                                          </p:spTgt>
                                        </p:tgtEl>
                                        <p:attrNameLst>
                                          <p:attrName>style.visibility</p:attrName>
                                        </p:attrNameLst>
                                      </p:cBhvr>
                                      <p:to>
                                        <p:strVal val="visible"/>
                                      </p:to>
                                    </p:set>
                                    <p:animEffect transition="in" filter="wipe(left)">
                                      <p:cBhvr>
                                        <p:cTn id="31" dur="500"/>
                                        <p:tgtEl>
                                          <p:spTgt spid="21">
                                            <p:txEl>
                                              <p:pRg st="5" end="5"/>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1">
                                            <p:txEl>
                                              <p:pRg st="6" end="6"/>
                                            </p:txEl>
                                          </p:spTgt>
                                        </p:tgtEl>
                                        <p:attrNameLst>
                                          <p:attrName>style.visibility</p:attrName>
                                        </p:attrNameLst>
                                      </p:cBhvr>
                                      <p:to>
                                        <p:strVal val="visible"/>
                                      </p:to>
                                    </p:set>
                                    <p:animEffect transition="in" filter="wipe(left)">
                                      <p:cBhvr>
                                        <p:cTn id="35" dur="500"/>
                                        <p:tgtEl>
                                          <p:spTgt spid="21">
                                            <p:txEl>
                                              <p:pRg st="6" end="6"/>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1">
                                            <p:txEl>
                                              <p:pRg st="7" end="7"/>
                                            </p:txEl>
                                          </p:spTgt>
                                        </p:tgtEl>
                                        <p:attrNameLst>
                                          <p:attrName>style.visibility</p:attrName>
                                        </p:attrNameLst>
                                      </p:cBhvr>
                                      <p:to>
                                        <p:strVal val="visible"/>
                                      </p:to>
                                    </p:set>
                                    <p:animEffect transition="in" filter="wipe(left)">
                                      <p:cBhvr>
                                        <p:cTn id="39" dur="500"/>
                                        <p:tgtEl>
                                          <p:spTgt spid="21">
                                            <p:txEl>
                                              <p:pRg st="7" end="7"/>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1">
                                            <p:txEl>
                                              <p:pRg st="8" end="8"/>
                                            </p:txEl>
                                          </p:spTgt>
                                        </p:tgtEl>
                                        <p:attrNameLst>
                                          <p:attrName>style.visibility</p:attrName>
                                        </p:attrNameLst>
                                      </p:cBhvr>
                                      <p:to>
                                        <p:strVal val="visible"/>
                                      </p:to>
                                    </p:set>
                                    <p:animEffect transition="in" filter="wipe(left)">
                                      <p:cBhvr>
                                        <p:cTn id="43" dur="500"/>
                                        <p:tgtEl>
                                          <p:spTgt spid="21">
                                            <p:txEl>
                                              <p:pRg st="8" end="8"/>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1">
                                            <p:txEl>
                                              <p:pRg st="9" end="9"/>
                                            </p:txEl>
                                          </p:spTgt>
                                        </p:tgtEl>
                                        <p:attrNameLst>
                                          <p:attrName>style.visibility</p:attrName>
                                        </p:attrNameLst>
                                      </p:cBhvr>
                                      <p:to>
                                        <p:strVal val="visible"/>
                                      </p:to>
                                    </p:set>
                                    <p:animEffect transition="in" filter="wipe(left)">
                                      <p:cBhvr>
                                        <p:cTn id="47" dur="500"/>
                                        <p:tgtEl>
                                          <p:spTgt spid="21">
                                            <p:txEl>
                                              <p:pRg st="9" end="9"/>
                                            </p:txEl>
                                          </p:spTgt>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1">
                                            <p:txEl>
                                              <p:pRg st="10" end="10"/>
                                            </p:txEl>
                                          </p:spTgt>
                                        </p:tgtEl>
                                        <p:attrNameLst>
                                          <p:attrName>style.visibility</p:attrName>
                                        </p:attrNameLst>
                                      </p:cBhvr>
                                      <p:to>
                                        <p:strVal val="visible"/>
                                      </p:to>
                                    </p:set>
                                    <p:animEffect transition="in" filter="wipe(left)">
                                      <p:cBhvr>
                                        <p:cTn id="51" dur="500"/>
                                        <p:tgtEl>
                                          <p:spTgt spid="21">
                                            <p:txEl>
                                              <p:pRg st="10" end="10"/>
                                            </p:txEl>
                                          </p:spTgt>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1">
                                            <p:txEl>
                                              <p:pRg st="11" end="11"/>
                                            </p:txEl>
                                          </p:spTgt>
                                        </p:tgtEl>
                                        <p:attrNameLst>
                                          <p:attrName>style.visibility</p:attrName>
                                        </p:attrNameLst>
                                      </p:cBhvr>
                                      <p:to>
                                        <p:strVal val="visible"/>
                                      </p:to>
                                    </p:set>
                                    <p:animEffect transition="in" filter="wipe(left)">
                                      <p:cBhvr>
                                        <p:cTn id="55" dur="500"/>
                                        <p:tgtEl>
                                          <p:spTgt spid="21">
                                            <p:txEl>
                                              <p:pRg st="11" end="11"/>
                                            </p:tx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21">
                                            <p:txEl>
                                              <p:pRg st="12" end="12"/>
                                            </p:txEl>
                                          </p:spTgt>
                                        </p:tgtEl>
                                        <p:attrNameLst>
                                          <p:attrName>style.visibility</p:attrName>
                                        </p:attrNameLst>
                                      </p:cBhvr>
                                      <p:to>
                                        <p:strVal val="visible"/>
                                      </p:to>
                                    </p:set>
                                    <p:animEffect transition="in" filter="wipe(left)">
                                      <p:cBhvr>
                                        <p:cTn id="59" dur="500"/>
                                        <p:tgtEl>
                                          <p:spTgt spid="21">
                                            <p:txEl>
                                              <p:pRg st="12" end="12"/>
                                            </p:txEl>
                                          </p:spTgt>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21">
                                            <p:txEl>
                                              <p:pRg st="13" end="13"/>
                                            </p:txEl>
                                          </p:spTgt>
                                        </p:tgtEl>
                                        <p:attrNameLst>
                                          <p:attrName>style.visibility</p:attrName>
                                        </p:attrNameLst>
                                      </p:cBhvr>
                                      <p:to>
                                        <p:strVal val="visible"/>
                                      </p:to>
                                    </p:set>
                                    <p:animEffect transition="in" filter="wipe(left)">
                                      <p:cBhvr>
                                        <p:cTn id="63" dur="500"/>
                                        <p:tgtEl>
                                          <p:spTgt spid="21">
                                            <p:txEl>
                                              <p:pRg st="13" end="13"/>
                                            </p:txEl>
                                          </p:spTgt>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21">
                                            <p:txEl>
                                              <p:pRg st="14" end="14"/>
                                            </p:txEl>
                                          </p:spTgt>
                                        </p:tgtEl>
                                        <p:attrNameLst>
                                          <p:attrName>style.visibility</p:attrName>
                                        </p:attrNameLst>
                                      </p:cBhvr>
                                      <p:to>
                                        <p:strVal val="visible"/>
                                      </p:to>
                                    </p:set>
                                    <p:animEffect transition="in" filter="wipe(left)">
                                      <p:cBhvr>
                                        <p:cTn id="67" dur="500"/>
                                        <p:tgtEl>
                                          <p:spTgt spid="21">
                                            <p:txEl>
                                              <p:pRg st="14" end="14"/>
                                            </p:txEl>
                                          </p:spTgt>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21">
                                            <p:txEl>
                                              <p:pRg st="15" end="15"/>
                                            </p:txEl>
                                          </p:spTgt>
                                        </p:tgtEl>
                                        <p:attrNameLst>
                                          <p:attrName>style.visibility</p:attrName>
                                        </p:attrNameLst>
                                      </p:cBhvr>
                                      <p:to>
                                        <p:strVal val="visible"/>
                                      </p:to>
                                    </p:set>
                                    <p:animEffect transition="in" filter="wipe(left)">
                                      <p:cBhvr>
                                        <p:cTn id="71" dur="500"/>
                                        <p:tgtEl>
                                          <p:spTgt spid="21">
                                            <p:txEl>
                                              <p:pRg st="15" end="15"/>
                                            </p:txEl>
                                          </p:spTgt>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21">
                                            <p:txEl>
                                              <p:pRg st="16" end="16"/>
                                            </p:txEl>
                                          </p:spTgt>
                                        </p:tgtEl>
                                        <p:attrNameLst>
                                          <p:attrName>style.visibility</p:attrName>
                                        </p:attrNameLst>
                                      </p:cBhvr>
                                      <p:to>
                                        <p:strVal val="visible"/>
                                      </p:to>
                                    </p:set>
                                    <p:animEffect transition="in" filter="wipe(left)">
                                      <p:cBhvr>
                                        <p:cTn id="75" dur="500"/>
                                        <p:tgtEl>
                                          <p:spTgt spid="21">
                                            <p:txEl>
                                              <p:pRg st="16" end="16"/>
                                            </p:txEl>
                                          </p:spTgt>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21">
                                            <p:txEl>
                                              <p:pRg st="17" end="17"/>
                                            </p:txEl>
                                          </p:spTgt>
                                        </p:tgtEl>
                                        <p:attrNameLst>
                                          <p:attrName>style.visibility</p:attrName>
                                        </p:attrNameLst>
                                      </p:cBhvr>
                                      <p:to>
                                        <p:strVal val="visible"/>
                                      </p:to>
                                    </p:set>
                                    <p:animEffect transition="in" filter="wipe(left)">
                                      <p:cBhvr>
                                        <p:cTn id="79" dur="500"/>
                                        <p:tgtEl>
                                          <p:spTgt spid="21">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31596" y="1347550"/>
            <a:ext cx="4297816"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Los índices de diversidad son una aproximación numérica que nos permite cuantificar y comparar la diversidad en comunidades biológicas, entendiendo como diversidad no solo el número de especies o taxones diferentes sino también sus abundancias</a:t>
            </a:r>
            <a:endParaRPr lang="en-US" dirty="0"/>
          </a:p>
        </p:txBody>
      </p:sp>
      <p:sp>
        <p:nvSpPr>
          <p:cNvPr id="14" name="Google Shape;333;p44">
            <a:extLst>
              <a:ext uri="{FF2B5EF4-FFF2-40B4-BE49-F238E27FC236}">
                <a16:creationId xmlns:a16="http://schemas.microsoft.com/office/drawing/2014/main" id="{53F7AA37-409B-4611-BD0A-0B9DCC6E1244}"/>
              </a:ext>
            </a:extLst>
          </p:cNvPr>
          <p:cNvSpPr txBox="1">
            <a:spLocks/>
          </p:cNvSpPr>
          <p:nvPr/>
        </p:nvSpPr>
        <p:spPr>
          <a:xfrm>
            <a:off x="2815832" y="3046009"/>
            <a:ext cx="1813579" cy="450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dirty="0"/>
              <a:t>Alfa (α) - Gamma (γ)</a:t>
            </a:r>
            <a:endParaRPr lang="en-US" dirty="0"/>
          </a:p>
        </p:txBody>
      </p:sp>
      <p:sp>
        <p:nvSpPr>
          <p:cNvPr id="15" name="Google Shape;333;p44">
            <a:extLst>
              <a:ext uri="{FF2B5EF4-FFF2-40B4-BE49-F238E27FC236}">
                <a16:creationId xmlns:a16="http://schemas.microsoft.com/office/drawing/2014/main" id="{FD78E00C-AB9C-4F71-A606-A378CB49F8DA}"/>
              </a:ext>
            </a:extLst>
          </p:cNvPr>
          <p:cNvSpPr txBox="1">
            <a:spLocks/>
          </p:cNvSpPr>
          <p:nvPr/>
        </p:nvSpPr>
        <p:spPr>
          <a:xfrm>
            <a:off x="261024" y="3046009"/>
            <a:ext cx="1312135" cy="450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b="1" dirty="0"/>
              <a:t>Regionales</a:t>
            </a:r>
            <a:endParaRPr lang="en-US" b="1" dirty="0"/>
          </a:p>
        </p:txBody>
      </p:sp>
      <p:sp>
        <p:nvSpPr>
          <p:cNvPr id="16" name="Google Shape;333;p44">
            <a:extLst>
              <a:ext uri="{FF2B5EF4-FFF2-40B4-BE49-F238E27FC236}">
                <a16:creationId xmlns:a16="http://schemas.microsoft.com/office/drawing/2014/main" id="{7C3EBDE3-E195-444C-AFEF-BC98F7AE0BB5}"/>
              </a:ext>
            </a:extLst>
          </p:cNvPr>
          <p:cNvSpPr txBox="1">
            <a:spLocks/>
          </p:cNvSpPr>
          <p:nvPr/>
        </p:nvSpPr>
        <p:spPr>
          <a:xfrm>
            <a:off x="2815831" y="3620439"/>
            <a:ext cx="1813579" cy="450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dirty="0"/>
              <a:t>Beta (</a:t>
            </a:r>
            <a:r>
              <a:rPr lang="el-GR" dirty="0"/>
              <a:t>β)</a:t>
            </a:r>
            <a:endParaRPr lang="en-US" dirty="0"/>
          </a:p>
        </p:txBody>
      </p:sp>
      <p:sp>
        <p:nvSpPr>
          <p:cNvPr id="17" name="Google Shape;333;p44">
            <a:extLst>
              <a:ext uri="{FF2B5EF4-FFF2-40B4-BE49-F238E27FC236}">
                <a16:creationId xmlns:a16="http://schemas.microsoft.com/office/drawing/2014/main" id="{D3CD7A01-1CFE-4030-80B2-D388947D2F9A}"/>
              </a:ext>
            </a:extLst>
          </p:cNvPr>
          <p:cNvSpPr txBox="1">
            <a:spLocks/>
          </p:cNvSpPr>
          <p:nvPr/>
        </p:nvSpPr>
        <p:spPr>
          <a:xfrm>
            <a:off x="261024" y="3534104"/>
            <a:ext cx="1312135" cy="622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b="1" dirty="0"/>
              <a:t>Recambio de especies</a:t>
            </a:r>
            <a:endParaRPr lang="en-US" b="1" dirty="0"/>
          </a:p>
        </p:txBody>
      </p:sp>
      <p:cxnSp>
        <p:nvCxnSpPr>
          <p:cNvPr id="7" name="Straight Arrow Connector 6">
            <a:extLst>
              <a:ext uri="{FF2B5EF4-FFF2-40B4-BE49-F238E27FC236}">
                <a16:creationId xmlns:a16="http://schemas.microsoft.com/office/drawing/2014/main" id="{F40DFF1B-EC7F-4178-BEC3-F561DBF5FC97}"/>
              </a:ext>
            </a:extLst>
          </p:cNvPr>
          <p:cNvCxnSpPr>
            <a:cxnSpLocks/>
            <a:stCxn id="15" idx="3"/>
            <a:endCxn id="14" idx="1"/>
          </p:cNvCxnSpPr>
          <p:nvPr/>
        </p:nvCxnSpPr>
        <p:spPr>
          <a:xfrm>
            <a:off x="1573159" y="3271150"/>
            <a:ext cx="124267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77032E-8112-4BEC-9192-32785AFF0DBA}"/>
              </a:ext>
            </a:extLst>
          </p:cNvPr>
          <p:cNvCxnSpPr>
            <a:cxnSpLocks/>
            <a:stCxn id="17" idx="3"/>
            <a:endCxn id="16" idx="1"/>
          </p:cNvCxnSpPr>
          <p:nvPr/>
        </p:nvCxnSpPr>
        <p:spPr>
          <a:xfrm>
            <a:off x="1573159" y="3845580"/>
            <a:ext cx="124267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3E4E3B1-44FC-4FFF-ADFD-E522009A548B}"/>
              </a:ext>
            </a:extLst>
          </p:cNvPr>
          <p:cNvSpPr txBox="1"/>
          <p:nvPr/>
        </p:nvSpPr>
        <p:spPr>
          <a:xfrm>
            <a:off x="643095" y="4368697"/>
            <a:ext cx="1242672" cy="369332"/>
          </a:xfrm>
          <a:prstGeom prst="rect">
            <a:avLst/>
          </a:prstGeom>
          <a:noFill/>
        </p:spPr>
        <p:txBody>
          <a:bodyPr wrap="square">
            <a:spAutoFit/>
          </a:bodyPr>
          <a:lstStyle/>
          <a:p>
            <a:pPr algn="ctr"/>
            <a:r>
              <a:rPr lang="el-GR" sz="1800" dirty="0">
                <a:solidFill>
                  <a:schemeClr val="bg1"/>
                </a:solidFill>
              </a:rPr>
              <a:t>γ = α ×</a:t>
            </a:r>
            <a:r>
              <a:rPr lang="es-CO" sz="1800" dirty="0">
                <a:solidFill>
                  <a:schemeClr val="bg1"/>
                </a:solidFill>
              </a:rPr>
              <a:t> </a:t>
            </a:r>
            <a:r>
              <a:rPr lang="el-GR" sz="1800" dirty="0">
                <a:solidFill>
                  <a:schemeClr val="bg1"/>
                </a:solidFill>
              </a:rPr>
              <a:t>β </a:t>
            </a:r>
            <a:endParaRPr lang="en-US" sz="1800" dirty="0">
              <a:solidFill>
                <a:schemeClr val="bg1"/>
              </a:solidFill>
            </a:endParaRPr>
          </a:p>
        </p:txBody>
      </p:sp>
      <p:sp>
        <p:nvSpPr>
          <p:cNvPr id="20" name="TextBox 19">
            <a:extLst>
              <a:ext uri="{FF2B5EF4-FFF2-40B4-BE49-F238E27FC236}">
                <a16:creationId xmlns:a16="http://schemas.microsoft.com/office/drawing/2014/main" id="{720D65E2-0F5B-493D-B694-CBBEE46F2180}"/>
              </a:ext>
            </a:extLst>
          </p:cNvPr>
          <p:cNvSpPr txBox="1"/>
          <p:nvPr/>
        </p:nvSpPr>
        <p:spPr>
          <a:xfrm>
            <a:off x="2584594" y="4366361"/>
            <a:ext cx="1242672" cy="369332"/>
          </a:xfrm>
          <a:prstGeom prst="rect">
            <a:avLst/>
          </a:prstGeom>
          <a:noFill/>
        </p:spPr>
        <p:txBody>
          <a:bodyPr wrap="square">
            <a:spAutoFit/>
          </a:bodyPr>
          <a:lstStyle/>
          <a:p>
            <a:pPr algn="ctr"/>
            <a:r>
              <a:rPr lang="el-GR" sz="1800" dirty="0">
                <a:solidFill>
                  <a:schemeClr val="bg1"/>
                </a:solidFill>
              </a:rPr>
              <a:t>γ = α </a:t>
            </a:r>
            <a:r>
              <a:rPr lang="es-CO" sz="1800" dirty="0">
                <a:solidFill>
                  <a:schemeClr val="bg1"/>
                </a:solidFill>
              </a:rPr>
              <a:t>+ </a:t>
            </a:r>
            <a:r>
              <a:rPr lang="el-GR" sz="1800" dirty="0">
                <a:solidFill>
                  <a:schemeClr val="bg1"/>
                </a:solidFill>
              </a:rPr>
              <a:t>β </a:t>
            </a:r>
            <a:endParaRPr lang="en-US" sz="1800" dirty="0">
              <a:solidFill>
                <a:schemeClr val="bg1"/>
              </a:solidFill>
            </a:endParaRPr>
          </a:p>
        </p:txBody>
      </p:sp>
    </p:spTree>
    <p:extLst>
      <p:ext uri="{BB962C8B-B14F-4D97-AF65-F5344CB8AC3E}">
        <p14:creationId xmlns:p14="http://schemas.microsoft.com/office/powerpoint/2010/main" val="323725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5720993"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Tipos</a:t>
            </a:r>
            <a:r>
              <a:rPr lang="en-US" dirty="0"/>
              <a:t> de </a:t>
            </a:r>
            <a:r>
              <a:rPr lang="en-US" dirty="0" err="1"/>
              <a:t>curvas</a:t>
            </a:r>
            <a:endParaRPr dirty="0"/>
          </a:p>
        </p:txBody>
      </p:sp>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719999" y="1722866"/>
            <a:ext cx="5720993" cy="28806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sz="2000" dirty="0"/>
              <a:t>Hay tres tipos de curvas para su análisis: </a:t>
            </a:r>
          </a:p>
          <a:p>
            <a:pPr marL="0" indent="0" algn="just"/>
            <a:endParaRPr lang="es-ES" sz="2000" dirty="0"/>
          </a:p>
          <a:p>
            <a:pPr marL="342900" indent="-342900" algn="just">
              <a:buFont typeface="+mj-lt"/>
              <a:buAutoNum type="arabicPeriod"/>
            </a:pPr>
            <a:r>
              <a:rPr lang="es-ES" sz="2000" dirty="0"/>
              <a:t>Curva de muestreo de extrapolación y rarefacción basada en el tamaño de la muestra</a:t>
            </a:r>
          </a:p>
          <a:p>
            <a:pPr marL="342900" indent="-342900" algn="just">
              <a:buFont typeface="+mj-lt"/>
              <a:buAutoNum type="arabicPeriod"/>
            </a:pPr>
            <a:r>
              <a:rPr lang="es-ES" sz="2000" dirty="0"/>
              <a:t>Curva de completitud de la muestra</a:t>
            </a:r>
          </a:p>
          <a:p>
            <a:pPr marL="342900" indent="-342900" algn="just">
              <a:buFont typeface="+mj-lt"/>
              <a:buAutoNum type="arabicPeriod"/>
            </a:pPr>
            <a:r>
              <a:rPr lang="es-ES" sz="2000" dirty="0"/>
              <a:t>Curva de muestreo de extrapolación y rarefacción basada en la cobertura. </a:t>
            </a:r>
          </a:p>
        </p:txBody>
      </p:sp>
      <p:pic>
        <p:nvPicPr>
          <p:cNvPr id="9" name="Google Shape;242;p37">
            <a:extLst>
              <a:ext uri="{FF2B5EF4-FFF2-40B4-BE49-F238E27FC236}">
                <a16:creationId xmlns:a16="http://schemas.microsoft.com/office/drawing/2014/main" id="{404205C9-C041-4CA8-A49B-7BB503A6E56B}"/>
              </a:ext>
            </a:extLst>
          </p:cNvPr>
          <p:cNvPicPr preferRelativeResize="0"/>
          <p:nvPr/>
        </p:nvPicPr>
        <p:blipFill rotWithShape="1">
          <a:blip r:embed="rId4"/>
          <a:srcRect l="30053" r="30053"/>
          <a:stretch/>
        </p:blipFill>
        <p:spPr>
          <a:xfrm>
            <a:off x="6993406" y="0"/>
            <a:ext cx="2861187" cy="5143500"/>
          </a:xfrm>
          <a:prstGeom prst="rect">
            <a:avLst/>
          </a:prstGeom>
          <a:noFill/>
          <a:ln>
            <a:noFill/>
          </a:ln>
        </p:spPr>
      </p:pic>
    </p:spTree>
    <p:extLst>
      <p:ext uri="{BB962C8B-B14F-4D97-AF65-F5344CB8AC3E}">
        <p14:creationId xmlns:p14="http://schemas.microsoft.com/office/powerpoint/2010/main" val="801293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1BE71-465E-4A67-8822-FD1CA88EB160}"/>
              </a:ext>
            </a:extLst>
          </p:cNvPr>
          <p:cNvPicPr>
            <a:picLocks noChangeAspect="1"/>
          </p:cNvPicPr>
          <p:nvPr/>
        </p:nvPicPr>
        <p:blipFill>
          <a:blip r:embed="rId2"/>
          <a:stretch>
            <a:fillRect/>
          </a:stretch>
        </p:blipFill>
        <p:spPr>
          <a:xfrm>
            <a:off x="563525" y="2674372"/>
            <a:ext cx="3644684" cy="1987767"/>
          </a:xfrm>
          <a:prstGeom prst="rect">
            <a:avLst/>
          </a:prstGeom>
        </p:spPr>
      </p:pic>
      <p:pic>
        <p:nvPicPr>
          <p:cNvPr id="4" name="Picture 3">
            <a:extLst>
              <a:ext uri="{FF2B5EF4-FFF2-40B4-BE49-F238E27FC236}">
                <a16:creationId xmlns:a16="http://schemas.microsoft.com/office/drawing/2014/main" id="{7D5FB910-FA06-4A64-852C-5DB1DBE0BDE0}"/>
              </a:ext>
            </a:extLst>
          </p:cNvPr>
          <p:cNvPicPr>
            <a:picLocks noChangeAspect="1"/>
          </p:cNvPicPr>
          <p:nvPr/>
        </p:nvPicPr>
        <p:blipFill>
          <a:blip r:embed="rId3"/>
          <a:stretch>
            <a:fillRect/>
          </a:stretch>
        </p:blipFill>
        <p:spPr>
          <a:xfrm>
            <a:off x="2749658" y="226139"/>
            <a:ext cx="3644684" cy="1987767"/>
          </a:xfrm>
          <a:prstGeom prst="rect">
            <a:avLst/>
          </a:prstGeom>
        </p:spPr>
      </p:pic>
      <p:pic>
        <p:nvPicPr>
          <p:cNvPr id="6" name="Picture 4">
            <a:extLst>
              <a:ext uri="{FF2B5EF4-FFF2-40B4-BE49-F238E27FC236}">
                <a16:creationId xmlns:a16="http://schemas.microsoft.com/office/drawing/2014/main" id="{8290F113-7C90-4132-8276-F2EA0B23E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BED5065-FD4E-42D7-BCEA-63D940B88C76}"/>
              </a:ext>
            </a:extLst>
          </p:cNvPr>
          <p:cNvPicPr>
            <a:picLocks noChangeAspect="1"/>
          </p:cNvPicPr>
          <p:nvPr/>
        </p:nvPicPr>
        <p:blipFill>
          <a:blip r:embed="rId5"/>
          <a:srcRect/>
          <a:stretch/>
        </p:blipFill>
        <p:spPr>
          <a:xfrm>
            <a:off x="4935792" y="2674372"/>
            <a:ext cx="3644684" cy="1987766"/>
          </a:xfrm>
          <a:prstGeom prst="rect">
            <a:avLst/>
          </a:prstGeom>
        </p:spPr>
      </p:pic>
      <p:sp>
        <p:nvSpPr>
          <p:cNvPr id="8" name="TextBox 7">
            <a:extLst>
              <a:ext uri="{FF2B5EF4-FFF2-40B4-BE49-F238E27FC236}">
                <a16:creationId xmlns:a16="http://schemas.microsoft.com/office/drawing/2014/main" id="{0DDBEC60-578C-4C79-972E-30D1D08788E0}"/>
              </a:ext>
            </a:extLst>
          </p:cNvPr>
          <p:cNvSpPr txBox="1"/>
          <p:nvPr/>
        </p:nvSpPr>
        <p:spPr>
          <a:xfrm>
            <a:off x="3747188" y="2213906"/>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Tipo I</a:t>
            </a:r>
            <a:endParaRPr lang="en-US" dirty="0"/>
          </a:p>
        </p:txBody>
      </p:sp>
      <p:sp>
        <p:nvSpPr>
          <p:cNvPr id="9" name="TextBox 8">
            <a:extLst>
              <a:ext uri="{FF2B5EF4-FFF2-40B4-BE49-F238E27FC236}">
                <a16:creationId xmlns:a16="http://schemas.microsoft.com/office/drawing/2014/main" id="{E38DCE67-45B1-4B6B-9F56-BA30C5ED349F}"/>
              </a:ext>
            </a:extLst>
          </p:cNvPr>
          <p:cNvSpPr txBox="1"/>
          <p:nvPr/>
        </p:nvSpPr>
        <p:spPr>
          <a:xfrm>
            <a:off x="1561055" y="4662139"/>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Tipo II</a:t>
            </a:r>
            <a:endParaRPr lang="en-US" dirty="0"/>
          </a:p>
        </p:txBody>
      </p:sp>
      <p:sp>
        <p:nvSpPr>
          <p:cNvPr id="10" name="TextBox 9">
            <a:extLst>
              <a:ext uri="{FF2B5EF4-FFF2-40B4-BE49-F238E27FC236}">
                <a16:creationId xmlns:a16="http://schemas.microsoft.com/office/drawing/2014/main" id="{1AEF21C5-7F2B-45D9-8EA8-C9570BFFDE07}"/>
              </a:ext>
            </a:extLst>
          </p:cNvPr>
          <p:cNvSpPr txBox="1"/>
          <p:nvPr/>
        </p:nvSpPr>
        <p:spPr>
          <a:xfrm>
            <a:off x="5933324" y="4662139"/>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Tipo III</a:t>
            </a:r>
            <a:endParaRPr lang="en-US" dirty="0"/>
          </a:p>
        </p:txBody>
      </p:sp>
    </p:spTree>
    <p:extLst>
      <p:ext uri="{BB962C8B-B14F-4D97-AF65-F5344CB8AC3E}">
        <p14:creationId xmlns:p14="http://schemas.microsoft.com/office/powerpoint/2010/main" val="84986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265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sp>
        <p:nvSpPr>
          <p:cNvPr id="227" name="Google Shape;227;p36"/>
          <p:cNvSpPr txBox="1">
            <a:spLocks noGrp="1"/>
          </p:cNvSpPr>
          <p:nvPr>
            <p:ph type="subTitle" idx="1"/>
          </p:nvPr>
        </p:nvSpPr>
        <p:spPr>
          <a:xfrm rot="449">
            <a:off x="293437" y="3429208"/>
            <a:ext cx="2893271"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800" dirty="0"/>
              <a:t>Curva Rango Abundancia</a:t>
            </a:r>
            <a:endParaRPr sz="28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59" y="2103596"/>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8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7" y="1881597"/>
            <a:ext cx="4103839"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Los diagramas rango-abundancia sintetizan en un gráfico la información relativa al número de especies y a su distribución de abundancias en el conjunto de la comunidad: en el eje X se ordenan las especies en rangos, de las más abundantes hasta las más raras. El eje Y es un estimador de la abundancia, ya sea en forma de número de organismos, de cobertura, biomasa, frecuencia, etc.</a:t>
            </a:r>
            <a:endParaRPr lang="en-US" dirty="0"/>
          </a:p>
        </p:txBody>
      </p:sp>
    </p:spTree>
    <p:extLst>
      <p:ext uri="{BB962C8B-B14F-4D97-AF65-F5344CB8AC3E}">
        <p14:creationId xmlns:p14="http://schemas.microsoft.com/office/powerpoint/2010/main" val="1514704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3"/>
            <a:ext cx="9144000" cy="1933265"/>
          </a:xfrm>
          <a:prstGeom prst="rect">
            <a:avLst/>
          </a:prstGeom>
          <a:noFill/>
          <a:ln>
            <a:noFill/>
          </a:ln>
        </p:spPr>
      </p:pic>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CÓDIGO</a:t>
            </a:r>
            <a:endParaRPr sz="4400"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221684" y="2921416"/>
            <a:ext cx="3823320" cy="14292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388694" y="3034407"/>
            <a:ext cx="3480619" cy="1169551"/>
          </a:xfrm>
          <a:prstGeom prst="rect">
            <a:avLst/>
          </a:prstGeom>
          <a:noFill/>
        </p:spPr>
        <p:txBody>
          <a:bodyPr wrap="square" rtlCol="0">
            <a:spAutoFit/>
          </a:bodyPr>
          <a:lstStyle/>
          <a:p>
            <a:r>
              <a:rPr lang="es-CO" dirty="0">
                <a:solidFill>
                  <a:schemeClr val="bg1"/>
                </a:solidFill>
              </a:rPr>
              <a:t>&gt; </a:t>
            </a:r>
            <a:r>
              <a:rPr lang="it-IT" dirty="0">
                <a:solidFill>
                  <a:schemeClr val="bg1"/>
                </a:solidFill>
              </a:rPr>
              <a:t>ra&lt;-read.csv(choose.files(),header=T)</a:t>
            </a:r>
          </a:p>
          <a:p>
            <a:r>
              <a:rPr lang="it-IT" dirty="0">
                <a:solidFill>
                  <a:schemeClr val="bg1"/>
                </a:solidFill>
              </a:rPr>
              <a:t>&gt; data.frame(ra)</a:t>
            </a:r>
          </a:p>
          <a:p>
            <a:endParaRPr lang="it-IT" dirty="0">
              <a:solidFill>
                <a:schemeClr val="bg1"/>
              </a:solidFill>
            </a:endParaRPr>
          </a:p>
          <a:p>
            <a:r>
              <a:rPr lang="it-IT" dirty="0">
                <a:solidFill>
                  <a:schemeClr val="bg1"/>
                </a:solidFill>
              </a:rPr>
              <a:t>&gt; ## Sitio</a:t>
            </a:r>
          </a:p>
          <a:p>
            <a:r>
              <a:rPr lang="it-IT" dirty="0">
                <a:solidFill>
                  <a:schemeClr val="bg1"/>
                </a:solidFill>
              </a:rPr>
              <a:t>&gt; out1 &lt;- SpecDist(sitio, "abundance")</a:t>
            </a:r>
            <a:endParaRPr lang="es-CO" dirty="0">
              <a:solidFill>
                <a:schemeClr val="bg1"/>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F4EE250-CEB8-47BC-B93E-F3FD5FD8F6B8}"/>
              </a:ext>
            </a:extLst>
          </p:cNvPr>
          <p:cNvPicPr>
            <a:picLocks noChangeAspect="1"/>
          </p:cNvPicPr>
          <p:nvPr/>
        </p:nvPicPr>
        <p:blipFill>
          <a:blip r:embed="rId5"/>
          <a:srcRect/>
          <a:stretch/>
        </p:blipFill>
        <p:spPr>
          <a:xfrm>
            <a:off x="4423881" y="2399811"/>
            <a:ext cx="4480332" cy="2463266"/>
          </a:xfrm>
          <a:prstGeom prst="rect">
            <a:avLst/>
          </a:prstGeom>
        </p:spPr>
      </p:pic>
    </p:spTree>
    <p:extLst>
      <p:ext uri="{BB962C8B-B14F-4D97-AF65-F5344CB8AC3E}">
        <p14:creationId xmlns:p14="http://schemas.microsoft.com/office/powerpoint/2010/main" val="419451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wipe(left)">
                                      <p:cBhvr>
                                        <p:cTn id="15" dur="500"/>
                                        <p:tgtEl>
                                          <p:spTgt spid="21">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animEffect transition="in" filter="wipe(left)">
                                      <p:cBhvr>
                                        <p:cTn id="19" dur="500"/>
                                        <p:tgtEl>
                                          <p:spTgt spid="21">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animEffect transition="in" filter="wipe(left)">
                                      <p:cBhvr>
                                        <p:cTn id="23" dur="500"/>
                                        <p:tgtEl>
                                          <p:spTgt spid="2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669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06</a:t>
            </a:r>
            <a:endParaRPr dirty="0"/>
          </a:p>
        </p:txBody>
      </p:sp>
      <p:sp>
        <p:nvSpPr>
          <p:cNvPr id="227" name="Google Shape;227;p36"/>
          <p:cNvSpPr txBox="1">
            <a:spLocks noGrp="1"/>
          </p:cNvSpPr>
          <p:nvPr>
            <p:ph type="subTitle" idx="1"/>
          </p:nvPr>
        </p:nvSpPr>
        <p:spPr>
          <a:xfrm rot="449">
            <a:off x="293437" y="3429208"/>
            <a:ext cx="2893271"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800" dirty="0"/>
              <a:t>Perfiles de diversidad</a:t>
            </a:r>
            <a:endParaRPr sz="28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59" y="2103596"/>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495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7" y="1881597"/>
            <a:ext cx="4103839" cy="2405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Los perfiles de diversidad son una herramienta gráfica que nos ayuda a comparar la diversidad entre diferentes comunidades a partir de las diversidades verdaderas. </a:t>
            </a:r>
          </a:p>
          <a:p>
            <a:pPr marL="0" indent="0" algn="just"/>
            <a:endParaRPr lang="es-ES" dirty="0"/>
          </a:p>
          <a:p>
            <a:pPr marL="0" indent="0" algn="just"/>
            <a:r>
              <a:rPr lang="es-ES" dirty="0"/>
              <a:t>A grandes rasgos, los perfiles nos permiten evaluar visualmente cosas como la riqueza y la equitatividad, siendo muy útiles si recordamos que diversidad no es solo cuántas especies sino también cuántos individuos y cómo están distribuidos.</a:t>
            </a:r>
            <a:endParaRPr lang="en-US" dirty="0"/>
          </a:p>
        </p:txBody>
      </p:sp>
    </p:spTree>
    <p:extLst>
      <p:ext uri="{BB962C8B-B14F-4D97-AF65-F5344CB8AC3E}">
        <p14:creationId xmlns:p14="http://schemas.microsoft.com/office/powerpoint/2010/main" val="233697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611179"/>
            <a:ext cx="9144000" cy="1933265"/>
          </a:xfrm>
          <a:prstGeom prst="rect">
            <a:avLst/>
          </a:prstGeom>
          <a:noFill/>
          <a:ln>
            <a:noFill/>
          </a:ln>
        </p:spPr>
      </p:pic>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F4EE250-CEB8-47BC-B93E-F3FD5FD8F6B8}"/>
              </a:ext>
            </a:extLst>
          </p:cNvPr>
          <p:cNvPicPr>
            <a:picLocks noChangeAspect="1"/>
          </p:cNvPicPr>
          <p:nvPr/>
        </p:nvPicPr>
        <p:blipFill>
          <a:blip r:embed="rId5"/>
          <a:srcRect/>
          <a:stretch/>
        </p:blipFill>
        <p:spPr>
          <a:xfrm>
            <a:off x="1639782" y="1602876"/>
            <a:ext cx="5864436" cy="3224240"/>
          </a:xfrm>
          <a:prstGeom prst="rect">
            <a:avLst/>
          </a:prstGeom>
        </p:spPr>
      </p:pic>
    </p:spTree>
    <p:extLst>
      <p:ext uri="{BB962C8B-B14F-4D97-AF65-F5344CB8AC3E}">
        <p14:creationId xmlns:p14="http://schemas.microsoft.com/office/powerpoint/2010/main" val="271176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Desventajas</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457673" y="1451456"/>
            <a:ext cx="4103839"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sz="1600" dirty="0"/>
              <a:t>Un problema crítico que presenta el método aditivo es que cuando la diversidad es alta, los valores del índice de Gini-Simpson para las diversidades α y γ se acercan a la unidad, y dado que con la partición aditiva la diversidad β se define como γ - α, entonces β tenderá a cero, sin importar el grado de diferenciación en la composición de especies</a:t>
            </a:r>
            <a:endParaRPr lang="en-US" sz="1600" dirty="0"/>
          </a:p>
        </p:txBody>
      </p:sp>
    </p:spTree>
    <p:extLst>
      <p:ext uri="{BB962C8B-B14F-4D97-AF65-F5344CB8AC3E}">
        <p14:creationId xmlns:p14="http://schemas.microsoft.com/office/powerpoint/2010/main" val="1938133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815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75896C9-A709-45BB-8B5E-CA8C2C35CF28}"/>
              </a:ext>
            </a:extLst>
          </p:cNvPr>
          <p:cNvSpPr>
            <a:spLocks noGrp="1"/>
          </p:cNvSpPr>
          <p:nvPr>
            <p:ph type="subTitle" idx="1"/>
          </p:nvPr>
        </p:nvSpPr>
        <p:spPr>
          <a:xfrm rot="-213">
            <a:off x="1611543" y="1670657"/>
            <a:ext cx="5921033" cy="2548062"/>
          </a:xfrm>
        </p:spPr>
        <p:txBody>
          <a:bodyPr/>
          <a:lstStyle/>
          <a:p>
            <a:r>
              <a:rPr lang="en-US" sz="2400" dirty="0" err="1">
                <a:hlinkClick r:id="rId2"/>
              </a:rPr>
              <a:t>Análisis</a:t>
            </a:r>
            <a:r>
              <a:rPr lang="en-US" sz="2400" dirty="0">
                <a:hlinkClick r:id="rId2"/>
              </a:rPr>
              <a:t> de </a:t>
            </a:r>
            <a:r>
              <a:rPr lang="en-US" sz="2400" dirty="0" err="1">
                <a:hlinkClick r:id="rId2"/>
              </a:rPr>
              <a:t>diversidad</a:t>
            </a:r>
            <a:r>
              <a:rPr lang="en-US" sz="2400" dirty="0">
                <a:hlinkClick r:id="rId2"/>
              </a:rPr>
              <a:t>: </a:t>
            </a:r>
            <a:r>
              <a:rPr lang="en-US" sz="2400" dirty="0" err="1">
                <a:hlinkClick r:id="rId2"/>
              </a:rPr>
              <a:t>Diversidad</a:t>
            </a:r>
            <a:r>
              <a:rPr lang="en-US" sz="2400" dirty="0">
                <a:hlinkClick r:id="rId2"/>
              </a:rPr>
              <a:t> </a:t>
            </a:r>
            <a:r>
              <a:rPr lang="el-GR" sz="2400" dirty="0">
                <a:hlinkClick r:id="rId2"/>
              </a:rPr>
              <a:t>α (</a:t>
            </a:r>
            <a:r>
              <a:rPr lang="en-US" sz="2400" dirty="0">
                <a:hlinkClick r:id="rId2"/>
              </a:rPr>
              <a:t>vr-daniel.github.io)</a:t>
            </a:r>
            <a:r>
              <a:rPr lang="en-US" sz="2400" dirty="0"/>
              <a:t> - </a:t>
            </a:r>
            <a:r>
              <a:rPr lang="en-US" sz="2400" dirty="0" err="1"/>
              <a:t>Parte</a:t>
            </a:r>
            <a:r>
              <a:rPr lang="en-US" sz="2400" dirty="0"/>
              <a:t> I</a:t>
            </a:r>
          </a:p>
          <a:p>
            <a:endParaRPr lang="en-US" sz="2400" dirty="0"/>
          </a:p>
          <a:p>
            <a:r>
              <a:rPr lang="en-US" sz="2400" dirty="0" err="1">
                <a:hlinkClick r:id="rId3"/>
              </a:rPr>
              <a:t>Análisis</a:t>
            </a:r>
            <a:r>
              <a:rPr lang="en-US" sz="2400" dirty="0">
                <a:hlinkClick r:id="rId3"/>
              </a:rPr>
              <a:t> de </a:t>
            </a:r>
            <a:r>
              <a:rPr lang="en-US" sz="2400" dirty="0" err="1">
                <a:hlinkClick r:id="rId3"/>
              </a:rPr>
              <a:t>diversidad</a:t>
            </a:r>
            <a:r>
              <a:rPr lang="en-US" sz="2400" dirty="0">
                <a:hlinkClick r:id="rId3"/>
              </a:rPr>
              <a:t>: </a:t>
            </a:r>
            <a:r>
              <a:rPr lang="en-US" sz="2400" dirty="0" err="1">
                <a:hlinkClick r:id="rId3"/>
              </a:rPr>
              <a:t>Diversidad</a:t>
            </a:r>
            <a:r>
              <a:rPr lang="en-US" sz="2400" dirty="0">
                <a:hlinkClick r:id="rId3"/>
              </a:rPr>
              <a:t> </a:t>
            </a:r>
            <a:r>
              <a:rPr lang="el-GR" sz="2400" dirty="0">
                <a:hlinkClick r:id="rId3"/>
              </a:rPr>
              <a:t>α (</a:t>
            </a:r>
            <a:r>
              <a:rPr lang="en-US" sz="2400" dirty="0">
                <a:hlinkClick r:id="rId3"/>
              </a:rPr>
              <a:t>vr-daniel.github.io)</a:t>
            </a:r>
            <a:r>
              <a:rPr lang="en-US" sz="2400" dirty="0"/>
              <a:t> – </a:t>
            </a:r>
            <a:r>
              <a:rPr lang="en-US" sz="2400" dirty="0" err="1"/>
              <a:t>Parte</a:t>
            </a:r>
            <a:r>
              <a:rPr lang="en-US" sz="2400" dirty="0"/>
              <a:t> II</a:t>
            </a:r>
          </a:p>
          <a:p>
            <a:endParaRPr lang="en-US" sz="2400" dirty="0"/>
          </a:p>
          <a:p>
            <a:r>
              <a:rPr lang="en-US" sz="2400" dirty="0">
                <a:hlinkClick r:id="rId4"/>
              </a:rPr>
              <a:t>metodos.pdf (rediris.es)</a:t>
            </a:r>
            <a:endParaRPr lang="en-US" sz="1800" dirty="0"/>
          </a:p>
        </p:txBody>
      </p:sp>
      <p:sp>
        <p:nvSpPr>
          <p:cNvPr id="3" name="Title 2">
            <a:extLst>
              <a:ext uri="{FF2B5EF4-FFF2-40B4-BE49-F238E27FC236}">
                <a16:creationId xmlns:a16="http://schemas.microsoft.com/office/drawing/2014/main" id="{756F0719-D16B-4621-92D2-3E6BBF86C3F0}"/>
              </a:ext>
            </a:extLst>
          </p:cNvPr>
          <p:cNvSpPr>
            <a:spLocks noGrp="1"/>
          </p:cNvSpPr>
          <p:nvPr>
            <p:ph type="title"/>
          </p:nvPr>
        </p:nvSpPr>
        <p:spPr/>
        <p:txBody>
          <a:bodyPr/>
          <a:lstStyle/>
          <a:p>
            <a:r>
              <a:rPr lang="es-CO" dirty="0"/>
              <a:t>Recursos</a:t>
            </a:r>
            <a:endParaRPr lang="en-US" dirty="0"/>
          </a:p>
        </p:txBody>
      </p:sp>
    </p:spTree>
    <p:extLst>
      <p:ext uri="{BB962C8B-B14F-4D97-AF65-F5344CB8AC3E}">
        <p14:creationId xmlns:p14="http://schemas.microsoft.com/office/powerpoint/2010/main" val="4197914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68"/>
        <p:cNvGrpSpPr/>
        <p:nvPr/>
      </p:nvGrpSpPr>
      <p:grpSpPr>
        <a:xfrm>
          <a:off x="0" y="0"/>
          <a:ext cx="0" cy="0"/>
          <a:chOff x="0" y="0"/>
          <a:chExt cx="0" cy="0"/>
        </a:xfrm>
      </p:grpSpPr>
      <p:sp>
        <p:nvSpPr>
          <p:cNvPr id="570" name="Google Shape;570;p59"/>
          <p:cNvSpPr txBox="1">
            <a:spLocks noGrp="1"/>
          </p:cNvSpPr>
          <p:nvPr>
            <p:ph type="ctrTitle"/>
          </p:nvPr>
        </p:nvSpPr>
        <p:spPr>
          <a:xfrm>
            <a:off x="1029577" y="445494"/>
            <a:ext cx="3451800" cy="11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¡Gracias!</a:t>
            </a:r>
            <a:endParaRPr dirty="0"/>
          </a:p>
        </p:txBody>
      </p:sp>
      <p:sp>
        <p:nvSpPr>
          <p:cNvPr id="571" name="Google Shape;571;p59"/>
          <p:cNvSpPr txBox="1">
            <a:spLocks noGrp="1"/>
          </p:cNvSpPr>
          <p:nvPr>
            <p:ph type="subTitle" idx="1"/>
          </p:nvPr>
        </p:nvSpPr>
        <p:spPr>
          <a:xfrm>
            <a:off x="1019527" y="3056765"/>
            <a:ext cx="3451800" cy="12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¿Alguna pregunta?</a:t>
            </a:r>
            <a:endParaRPr sz="1800" b="1" dirty="0"/>
          </a:p>
          <a:p>
            <a:pPr marL="0" lvl="0" indent="0" algn="ctr" rtl="0">
              <a:spcBef>
                <a:spcPts val="0"/>
              </a:spcBef>
              <a:spcAft>
                <a:spcPts val="0"/>
              </a:spcAft>
              <a:buNone/>
            </a:pPr>
            <a:endParaRPr sz="1800" dirty="0"/>
          </a:p>
          <a:p>
            <a:pPr marL="0" lvl="0" indent="0" algn="ctr" rtl="0">
              <a:spcBef>
                <a:spcPts val="0"/>
              </a:spcBef>
              <a:spcAft>
                <a:spcPts val="0"/>
              </a:spcAft>
              <a:buNone/>
            </a:pPr>
            <a:r>
              <a:rPr lang="en" sz="1800" dirty="0"/>
              <a:t>rstudiobio@gmail.com</a:t>
            </a:r>
            <a:endParaRPr sz="1800" dirty="0"/>
          </a:p>
          <a:p>
            <a:pPr marL="0" lvl="0" indent="0" algn="ctr" rtl="0">
              <a:spcBef>
                <a:spcPts val="0"/>
              </a:spcBef>
              <a:spcAft>
                <a:spcPts val="0"/>
              </a:spcAft>
              <a:buNone/>
            </a:pPr>
            <a:r>
              <a:rPr lang="en" sz="1800" dirty="0"/>
              <a:t>rbiologos.com</a:t>
            </a:r>
            <a:endParaRPr sz="1800" dirty="0"/>
          </a:p>
        </p:txBody>
      </p:sp>
      <p:cxnSp>
        <p:nvCxnSpPr>
          <p:cNvPr id="573" name="Google Shape;573;p59"/>
          <p:cNvCxnSpPr/>
          <p:nvPr/>
        </p:nvCxnSpPr>
        <p:spPr>
          <a:xfrm>
            <a:off x="720050" y="1621725"/>
            <a:ext cx="4870500" cy="0"/>
          </a:xfrm>
          <a:prstGeom prst="straightConnector1">
            <a:avLst/>
          </a:prstGeom>
          <a:noFill/>
          <a:ln w="9525" cap="flat" cmpd="sng">
            <a:solidFill>
              <a:schemeClr val="accent6"/>
            </a:solidFill>
            <a:prstDash val="solid"/>
            <a:round/>
            <a:headEnd type="none" w="med" len="med"/>
            <a:tailEnd type="none" w="med" len="med"/>
          </a:ln>
        </p:spPr>
      </p:cxnSp>
      <p:grpSp>
        <p:nvGrpSpPr>
          <p:cNvPr id="574" name="Google Shape;574;p59"/>
          <p:cNvGrpSpPr/>
          <p:nvPr/>
        </p:nvGrpSpPr>
        <p:grpSpPr>
          <a:xfrm>
            <a:off x="996384" y="1764061"/>
            <a:ext cx="321797" cy="321442"/>
            <a:chOff x="3303268" y="3817349"/>
            <a:chExt cx="346056" cy="345674"/>
          </a:xfrm>
        </p:grpSpPr>
        <p:sp>
          <p:nvSpPr>
            <p:cNvPr id="575" name="Google Shape;575;p5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59"/>
          <p:cNvGrpSpPr/>
          <p:nvPr/>
        </p:nvGrpSpPr>
        <p:grpSpPr>
          <a:xfrm>
            <a:off x="2584543" y="1764948"/>
            <a:ext cx="321768" cy="321442"/>
            <a:chOff x="4201447" y="3817349"/>
            <a:chExt cx="346024" cy="345674"/>
          </a:xfrm>
        </p:grpSpPr>
        <p:sp>
          <p:nvSpPr>
            <p:cNvPr id="580" name="Google Shape;580;p5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9"/>
          <p:cNvGrpSpPr/>
          <p:nvPr/>
        </p:nvGrpSpPr>
        <p:grpSpPr>
          <a:xfrm>
            <a:off x="4171800" y="1765294"/>
            <a:ext cx="321412" cy="321442"/>
            <a:chOff x="5549861" y="3817349"/>
            <a:chExt cx="345642" cy="345674"/>
          </a:xfrm>
        </p:grpSpPr>
        <p:sp>
          <p:nvSpPr>
            <p:cNvPr id="583" name="Google Shape;583;p59"/>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9"/>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9"/>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a:extLst>
              <a:ext uri="{FF2B5EF4-FFF2-40B4-BE49-F238E27FC236}">
                <a16:creationId xmlns:a16="http://schemas.microsoft.com/office/drawing/2014/main" id="{E2A16FF8-A5A5-4966-9CF4-C745E8B9D958}"/>
              </a:ext>
            </a:extLst>
          </p:cNvPr>
          <p:cNvPicPr>
            <a:picLocks noChangeAspect="1"/>
          </p:cNvPicPr>
          <p:nvPr/>
        </p:nvPicPr>
        <p:blipFill>
          <a:blip r:embed="rId3"/>
          <a:stretch>
            <a:fillRect/>
          </a:stretch>
        </p:blipFill>
        <p:spPr>
          <a:xfrm>
            <a:off x="5481640" y="0"/>
            <a:ext cx="3637304"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a:t>01.1</a:t>
            </a:r>
            <a:endParaRPr sz="6600" dirty="0"/>
          </a:p>
        </p:txBody>
      </p:sp>
      <p:sp>
        <p:nvSpPr>
          <p:cNvPr id="227" name="Google Shape;227;p36"/>
          <p:cNvSpPr txBox="1">
            <a:spLocks noGrp="1"/>
          </p:cNvSpPr>
          <p:nvPr>
            <p:ph type="subTitle" idx="1"/>
          </p:nvPr>
        </p:nvSpPr>
        <p:spPr>
          <a:xfrm rot="449">
            <a:off x="885717" y="1639633"/>
            <a:ext cx="2298900" cy="151651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600" b="0" i="0" u="none" strike="noStrike" dirty="0" err="1">
                <a:solidFill>
                  <a:schemeClr val="bg1"/>
                </a:solidFill>
                <a:effectLst/>
                <a:latin typeface="Helvetica Neue"/>
              </a:rPr>
              <a:t>Índice</a:t>
            </a:r>
            <a:r>
              <a:rPr lang="en-US" sz="2600" b="0" i="0" u="none" strike="noStrike" dirty="0">
                <a:solidFill>
                  <a:schemeClr val="bg1"/>
                </a:solidFill>
                <a:effectLst/>
                <a:latin typeface="Helvetica Neue"/>
              </a:rPr>
              <a:t> </a:t>
            </a:r>
          </a:p>
          <a:p>
            <a:pPr marL="0" lvl="0" indent="0" algn="ctr" rtl="0">
              <a:spcBef>
                <a:spcPts val="0"/>
              </a:spcBef>
              <a:spcAft>
                <a:spcPts val="1600"/>
              </a:spcAft>
              <a:buNone/>
            </a:pPr>
            <a:r>
              <a:rPr lang="es-ES" sz="2800" dirty="0"/>
              <a:t>Alfa (α)</a:t>
            </a:r>
            <a:endParaRPr sz="26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640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17342" y="2570821"/>
            <a:ext cx="2907600" cy="132275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600" dirty="0"/>
              <a:t>Riqueza de especies</a:t>
            </a:r>
            <a:endParaRPr sz="3600" dirty="0"/>
          </a:p>
        </p:txBody>
      </p:sp>
      <p:sp>
        <p:nvSpPr>
          <p:cNvPr id="356" name="Google Shape;356;p45"/>
          <p:cNvSpPr txBox="1">
            <a:spLocks noGrp="1"/>
          </p:cNvSpPr>
          <p:nvPr>
            <p:ph type="subTitle" idx="3"/>
          </p:nvPr>
        </p:nvSpPr>
        <p:spPr>
          <a:xfrm>
            <a:off x="346879" y="1657655"/>
            <a:ext cx="5404992" cy="2235919"/>
          </a:xfrm>
          <a:prstGeom prst="rect">
            <a:avLst/>
          </a:prstGeom>
        </p:spPr>
        <p:txBody>
          <a:bodyPr spcFirstLastPara="1" wrap="square" lIns="91425" tIns="91425" rIns="91425" bIns="91425" anchor="t" anchorCtr="0">
            <a:noAutofit/>
          </a:bodyPr>
          <a:lstStyle/>
          <a:p>
            <a:pPr marL="139700" indent="0" algn="just"/>
            <a:r>
              <a:rPr lang="es-ES" sz="1600" b="0" i="0" dirty="0">
                <a:solidFill>
                  <a:srgbClr val="A9BAC9"/>
                </a:solidFill>
                <a:effectLst/>
                <a:latin typeface="anaheim"/>
              </a:rPr>
              <a:t>El índice más simple de diversidad α que podemos encontrar es la riqueza de especies, es decir, el número de especies diferentes presentes en un sitio o una comunidad. Es importante tener presente que este valor no considera la abundancia, por lo que solo es informativo respecto a la composición y no a la distribución</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27310" y="3893574"/>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42F58F-D19D-42C2-9BA3-79A7EA9EECC2}"/>
              </a:ext>
            </a:extLst>
          </p:cNvPr>
          <p:cNvPicPr>
            <a:picLocks noChangeAspect="1"/>
          </p:cNvPicPr>
          <p:nvPr/>
        </p:nvPicPr>
        <p:blipFill>
          <a:blip r:embed="rId5"/>
          <a:stretch>
            <a:fillRect/>
          </a:stretch>
        </p:blipFill>
        <p:spPr>
          <a:xfrm>
            <a:off x="791059" y="3511440"/>
            <a:ext cx="1840382" cy="1149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9DED2EB5-89DB-4D35-87CC-42BE816A5F0F}"/>
              </a:ext>
            </a:extLst>
          </p:cNvPr>
          <p:cNvPicPr>
            <a:picLocks noChangeAspect="1"/>
          </p:cNvPicPr>
          <p:nvPr/>
        </p:nvPicPr>
        <p:blipFill>
          <a:blip r:embed="rId6"/>
          <a:stretch>
            <a:fillRect/>
          </a:stretch>
        </p:blipFill>
        <p:spPr>
          <a:xfrm>
            <a:off x="3613856" y="3511440"/>
            <a:ext cx="1840383" cy="1148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id="{3740921E-77C3-4AA8-9E7A-DF3C2A0605A3}"/>
              </a:ext>
            </a:extLst>
          </p:cNvPr>
          <p:cNvSpPr txBox="1"/>
          <p:nvPr/>
        </p:nvSpPr>
        <p:spPr>
          <a:xfrm>
            <a:off x="964820" y="4659619"/>
            <a:ext cx="1492859"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Comunidad (A)</a:t>
            </a:r>
            <a:endParaRPr lang="en-US" dirty="0"/>
          </a:p>
        </p:txBody>
      </p:sp>
      <p:sp>
        <p:nvSpPr>
          <p:cNvPr id="19" name="TextBox 18">
            <a:extLst>
              <a:ext uri="{FF2B5EF4-FFF2-40B4-BE49-F238E27FC236}">
                <a16:creationId xmlns:a16="http://schemas.microsoft.com/office/drawing/2014/main" id="{B1799FD9-2078-4414-B821-F12953AFF64E}"/>
              </a:ext>
            </a:extLst>
          </p:cNvPr>
          <p:cNvSpPr txBox="1"/>
          <p:nvPr/>
        </p:nvSpPr>
        <p:spPr>
          <a:xfrm>
            <a:off x="3787617" y="4659619"/>
            <a:ext cx="1492859"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Comunidad (B)</a:t>
            </a:r>
            <a:endParaRPr lang="en-US" dirty="0"/>
          </a:p>
        </p:txBody>
      </p:sp>
    </p:spTree>
    <p:extLst>
      <p:ext uri="{BB962C8B-B14F-4D97-AF65-F5344CB8AC3E}">
        <p14:creationId xmlns:p14="http://schemas.microsoft.com/office/powerpoint/2010/main" val="4124969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07510" y="2114237"/>
            <a:ext cx="2907600" cy="132275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Índices de Margalef y </a:t>
            </a:r>
            <a:r>
              <a:rPr lang="es-ES" sz="3600" dirty="0" err="1"/>
              <a:t>Menhinick</a:t>
            </a:r>
            <a:endParaRPr lang="en-US" sz="3600" dirty="0"/>
          </a:p>
        </p:txBody>
      </p:sp>
      <p:sp>
        <p:nvSpPr>
          <p:cNvPr id="356" name="Google Shape;356;p45"/>
          <p:cNvSpPr txBox="1">
            <a:spLocks noGrp="1"/>
          </p:cNvSpPr>
          <p:nvPr>
            <p:ph type="subTitle" idx="3"/>
          </p:nvPr>
        </p:nvSpPr>
        <p:spPr>
          <a:xfrm>
            <a:off x="346879" y="1657655"/>
            <a:ext cx="5404992" cy="1685313"/>
          </a:xfrm>
          <a:prstGeom prst="rect">
            <a:avLst/>
          </a:prstGeom>
        </p:spPr>
        <p:txBody>
          <a:bodyPr spcFirstLastPara="1" wrap="square" lIns="91425" tIns="91425" rIns="91425" bIns="91425" anchor="t" anchorCtr="0">
            <a:noAutofit/>
          </a:bodyPr>
          <a:lstStyle/>
          <a:p>
            <a:pPr marL="139700" indent="0" algn="just"/>
            <a:r>
              <a:rPr lang="es-ES" sz="1600" b="0" i="0" dirty="0">
                <a:solidFill>
                  <a:srgbClr val="A9BAC9"/>
                </a:solidFill>
                <a:effectLst/>
                <a:latin typeface="anaheim"/>
              </a:rPr>
              <a:t>Relacionan el número de especies y el total de individuos en la muestra analizada. Si bien estos índices sí incluyen un valor de abundancia, tampoco son informativos respecto a cómo estas están distribuidas, dado que su intención es principalmente compensar el efecto que tiene el esfuerzo de muestreo sobre la riqueza</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27310" y="3893574"/>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40921E-77C3-4AA8-9E7A-DF3C2A0605A3}"/>
              </a:ext>
            </a:extLst>
          </p:cNvPr>
          <p:cNvSpPr txBox="1"/>
          <p:nvPr/>
        </p:nvSpPr>
        <p:spPr>
          <a:xfrm>
            <a:off x="1044634" y="4518691"/>
            <a:ext cx="1492859"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Margalef</a:t>
            </a:r>
            <a:endParaRPr lang="en-US" dirty="0"/>
          </a:p>
        </p:txBody>
      </p:sp>
      <p:sp>
        <p:nvSpPr>
          <p:cNvPr id="19" name="TextBox 18">
            <a:extLst>
              <a:ext uri="{FF2B5EF4-FFF2-40B4-BE49-F238E27FC236}">
                <a16:creationId xmlns:a16="http://schemas.microsoft.com/office/drawing/2014/main" id="{B1799FD9-2078-4414-B821-F12953AFF64E}"/>
              </a:ext>
            </a:extLst>
          </p:cNvPr>
          <p:cNvSpPr txBox="1"/>
          <p:nvPr/>
        </p:nvSpPr>
        <p:spPr>
          <a:xfrm>
            <a:off x="3787616" y="4572450"/>
            <a:ext cx="1492859" cy="338554"/>
          </a:xfrm>
          <a:prstGeom prst="rect">
            <a:avLst/>
          </a:prstGeom>
          <a:noFill/>
        </p:spPr>
        <p:txBody>
          <a:bodyPr wrap="square">
            <a:spAutoFit/>
          </a:bodyPr>
          <a:lstStyle/>
          <a:p>
            <a:pPr algn="ctr"/>
            <a:r>
              <a:rPr kumimoji="0" lang="es-ES" sz="1600" b="0" i="0" u="none" strike="noStrike" kern="0" cap="none" spc="0" normalizeH="0" baseline="0" noProof="0" dirty="0" err="1">
                <a:ln>
                  <a:noFill/>
                </a:ln>
                <a:solidFill>
                  <a:srgbClr val="A9BAC9"/>
                </a:solidFill>
                <a:effectLst/>
                <a:uLnTx/>
                <a:uFillTx/>
                <a:latin typeface="anaheim"/>
                <a:sym typeface="Raleway"/>
              </a:rPr>
              <a:t>Menhinick</a:t>
            </a:r>
            <a:endParaRPr lang="en-US" dirty="0"/>
          </a:p>
        </p:txBody>
      </p:sp>
      <p:sp>
        <p:nvSpPr>
          <p:cNvPr id="12" name="TextBox 11">
            <a:extLst>
              <a:ext uri="{FF2B5EF4-FFF2-40B4-BE49-F238E27FC236}">
                <a16:creationId xmlns:a16="http://schemas.microsoft.com/office/drawing/2014/main" id="{6BAE3CA2-0B17-4DEC-A88A-C323605D5F67}"/>
              </a:ext>
            </a:extLst>
          </p:cNvPr>
          <p:cNvSpPr txBox="1"/>
          <p:nvPr/>
        </p:nvSpPr>
        <p:spPr>
          <a:xfrm>
            <a:off x="6541119" y="3931640"/>
            <a:ext cx="1840382" cy="307777"/>
          </a:xfrm>
          <a:prstGeom prst="rect">
            <a:avLst/>
          </a:prstGeom>
          <a:noFill/>
        </p:spPr>
        <p:txBody>
          <a:bodyPr wrap="square">
            <a:spAutoFit/>
          </a:bodyPr>
          <a:lstStyle/>
          <a:p>
            <a:pPr algn="ctr"/>
            <a:r>
              <a:rPr lang="es-ES" sz="1400" b="0" i="0" dirty="0">
                <a:solidFill>
                  <a:srgbClr val="A9BAC9"/>
                </a:solidFill>
                <a:effectLst/>
                <a:latin typeface="anaheim"/>
              </a:rPr>
              <a:t>1958 - 1964</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DC174E6-477C-41F3-9972-53A20C54D63F}"/>
                  </a:ext>
                </a:extLst>
              </p:cNvPr>
              <p:cNvSpPr txBox="1"/>
              <p:nvPr/>
            </p:nvSpPr>
            <p:spPr>
              <a:xfrm>
                <a:off x="532753" y="3652364"/>
                <a:ext cx="2516622" cy="866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effectLst/>
                              <a:latin typeface="Cambria Math" panose="02040503050406030204" pitchFamily="18" charset="0"/>
                            </a:rPr>
                          </m:ctrlPr>
                        </m:sSubPr>
                        <m:e>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𝐷</m:t>
                          </m:r>
                        </m:e>
                        <m:sub>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𝑀</m:t>
                          </m:r>
                          <m:r>
                            <a:rPr lang="es-CO" sz="2800" b="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𝑎</m:t>
                          </m:r>
                        </m:sub>
                      </m:sSub>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000" i="1">
                              <a:solidFill>
                                <a:schemeClr val="bg1"/>
                              </a:solidFill>
                              <a:effectLst/>
                              <a:latin typeface="Cambria Math" panose="02040503050406030204" pitchFamily="18" charset="0"/>
                            </a:rPr>
                          </m:ctrlPr>
                        </m:fPr>
                        <m:num>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m:t>
                          </m:r>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num>
                        <m:den>
                          <m:r>
                            <m:rPr>
                              <m:sty m:val="p"/>
                            </m:rPr>
                            <a:rPr lang="es-CO" sz="2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ln</m:t>
                          </m:r>
                          <m:r>
                            <a:rPr lang="es-CO" sz="2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𝑁</m:t>
                          </m:r>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en>
                      </m:f>
                    </m:oMath>
                  </m:oMathPara>
                </a14:m>
                <a:endParaRPr lang="en-US" sz="2000" dirty="0">
                  <a:solidFill>
                    <a:schemeClr val="bg1"/>
                  </a:solidFill>
                </a:endParaRPr>
              </a:p>
            </p:txBody>
          </p:sp>
        </mc:Choice>
        <mc:Fallback xmlns="">
          <p:sp>
            <p:nvSpPr>
              <p:cNvPr id="16" name="TextBox 15">
                <a:extLst>
                  <a:ext uri="{FF2B5EF4-FFF2-40B4-BE49-F238E27FC236}">
                    <a16:creationId xmlns:a16="http://schemas.microsoft.com/office/drawing/2014/main" id="{CDC174E6-477C-41F3-9972-53A20C54D63F}"/>
                  </a:ext>
                </a:extLst>
              </p:cNvPr>
              <p:cNvSpPr txBox="1">
                <a:spLocks noRot="1" noChangeAspect="1" noMove="1" noResize="1" noEditPoints="1" noAdjustHandles="1" noChangeArrowheads="1" noChangeShapeType="1" noTextEdit="1"/>
              </p:cNvSpPr>
              <p:nvPr/>
            </p:nvSpPr>
            <p:spPr>
              <a:xfrm>
                <a:off x="532753" y="3652364"/>
                <a:ext cx="2516622" cy="8663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3CA3F1-20EB-4A03-9EE4-FC2A80670105}"/>
                  </a:ext>
                </a:extLst>
              </p:cNvPr>
              <p:cNvSpPr txBox="1"/>
              <p:nvPr/>
            </p:nvSpPr>
            <p:spPr>
              <a:xfrm>
                <a:off x="2248046" y="3590130"/>
                <a:ext cx="4572000" cy="9823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𝐷</m:t>
                          </m:r>
                        </m:e>
                        <m:sub>
                          <m:r>
                            <a:rPr lang="en-US" sz="2800" i="1">
                              <a:solidFill>
                                <a:schemeClr val="bg1"/>
                              </a:solidFill>
                              <a:latin typeface="Cambria Math" panose="02040503050406030204" pitchFamily="18" charset="0"/>
                            </a:rPr>
                            <m:t>𝑀𝑒</m:t>
                          </m:r>
                        </m:sub>
                      </m:sSub>
                      <m:r>
                        <a:rPr lang="en-US" sz="2800" i="0">
                          <a:solidFill>
                            <a:schemeClr val="bg1"/>
                          </a:solidFill>
                          <a:latin typeface="Cambria Math" panose="02040503050406030204" pitchFamily="18" charset="0"/>
                        </a:rPr>
                        <m:t>=</m:t>
                      </m:r>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𝑆</m:t>
                          </m:r>
                        </m:num>
                        <m:den>
                          <m:rad>
                            <m:radPr>
                              <m:degHide m:val="on"/>
                              <m:ctrlPr>
                                <a:rPr lang="en-US" sz="2800" i="1">
                                  <a:solidFill>
                                    <a:schemeClr val="bg1"/>
                                  </a:solidFill>
                                  <a:latin typeface="Cambria Math" panose="02040503050406030204" pitchFamily="18" charset="0"/>
                                </a:rPr>
                              </m:ctrlPr>
                            </m:radPr>
                            <m:deg/>
                            <m:e>
                              <m:r>
                                <a:rPr lang="en-US" sz="2800" i="1">
                                  <a:solidFill>
                                    <a:schemeClr val="bg1"/>
                                  </a:solidFill>
                                  <a:latin typeface="Cambria Math" panose="02040503050406030204" pitchFamily="18" charset="0"/>
                                </a:rPr>
                                <m:t>𝑁</m:t>
                              </m:r>
                            </m:e>
                          </m:rad>
                        </m:den>
                      </m:f>
                    </m:oMath>
                  </m:oMathPara>
                </a14:m>
                <a:endParaRPr lang="en-US" sz="2800" dirty="0">
                  <a:solidFill>
                    <a:schemeClr val="bg1"/>
                  </a:solidFill>
                </a:endParaRPr>
              </a:p>
            </p:txBody>
          </p:sp>
        </mc:Choice>
        <mc:Fallback xmlns="">
          <p:sp>
            <p:nvSpPr>
              <p:cNvPr id="20" name="TextBox 19">
                <a:extLst>
                  <a:ext uri="{FF2B5EF4-FFF2-40B4-BE49-F238E27FC236}">
                    <a16:creationId xmlns:a16="http://schemas.microsoft.com/office/drawing/2014/main" id="{653CA3F1-20EB-4A03-9EE4-FC2A80670105}"/>
                  </a:ext>
                </a:extLst>
              </p:cNvPr>
              <p:cNvSpPr txBox="1">
                <a:spLocks noRot="1" noChangeAspect="1" noMove="1" noResize="1" noEditPoints="1" noAdjustHandles="1" noChangeArrowheads="1" noChangeShapeType="1" noTextEdit="1"/>
              </p:cNvSpPr>
              <p:nvPr/>
            </p:nvSpPr>
            <p:spPr>
              <a:xfrm>
                <a:off x="2248046" y="3590130"/>
                <a:ext cx="4572000" cy="9823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274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6"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2" name="Google Shape;242;p37"/>
          <p:cNvPicPr preferRelativeResize="0"/>
          <p:nvPr/>
        </p:nvPicPr>
        <p:blipFill rotWithShape="1">
          <a:blip r:embed="rId3"/>
          <a:srcRect l="30053" r="30053"/>
          <a:stretch/>
        </p:blipFill>
        <p:spPr>
          <a:xfrm>
            <a:off x="6282813" y="0"/>
            <a:ext cx="2861187" cy="5143500"/>
          </a:xfrm>
          <a:prstGeom prst="rect">
            <a:avLst/>
          </a:prstGeom>
          <a:noFill/>
          <a:ln>
            <a:noFill/>
          </a:ln>
        </p:spPr>
      </p:pic>
      <p:cxnSp>
        <p:nvCxnSpPr>
          <p:cNvPr id="10" name="Google Shape;230;p36">
            <a:extLst>
              <a:ext uri="{FF2B5EF4-FFF2-40B4-BE49-F238E27FC236}">
                <a16:creationId xmlns:a16="http://schemas.microsoft.com/office/drawing/2014/main" id="{1FC3AC9A-A966-4145-A67E-848EB17EBEC2}"/>
              </a:ext>
            </a:extLst>
          </p:cNvPr>
          <p:cNvCxnSpPr/>
          <p:nvPr/>
        </p:nvCxnSpPr>
        <p:spPr>
          <a:xfrm>
            <a:off x="1178145" y="624642"/>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3" name="Picture 4">
            <a:extLst>
              <a:ext uri="{FF2B5EF4-FFF2-40B4-BE49-F238E27FC236}">
                <a16:creationId xmlns:a16="http://schemas.microsoft.com/office/drawing/2014/main" id="{A9B10FC9-CA45-446B-9725-49FA6AE48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Google Shape;2660;p67">
            <a:extLst>
              <a:ext uri="{FF2B5EF4-FFF2-40B4-BE49-F238E27FC236}">
                <a16:creationId xmlns:a16="http://schemas.microsoft.com/office/drawing/2014/main" id="{28B97141-A1FE-45B1-AB78-C02061C6D42B}"/>
              </a:ext>
            </a:extLst>
          </p:cNvPr>
          <p:cNvGrpSpPr/>
          <p:nvPr/>
        </p:nvGrpSpPr>
        <p:grpSpPr>
          <a:xfrm>
            <a:off x="6692995" y="3605466"/>
            <a:ext cx="2241344" cy="1330656"/>
            <a:chOff x="3597785" y="3065882"/>
            <a:chExt cx="2241344" cy="1330656"/>
          </a:xfrm>
        </p:grpSpPr>
        <p:grpSp>
          <p:nvGrpSpPr>
            <p:cNvPr id="9" name="Google Shape;2661;p67">
              <a:extLst>
                <a:ext uri="{FF2B5EF4-FFF2-40B4-BE49-F238E27FC236}">
                  <a16:creationId xmlns:a16="http://schemas.microsoft.com/office/drawing/2014/main" id="{410544BF-D728-40D8-97A0-EA6D78EF6D68}"/>
                </a:ext>
              </a:extLst>
            </p:cNvPr>
            <p:cNvGrpSpPr/>
            <p:nvPr/>
          </p:nvGrpSpPr>
          <p:grpSpPr>
            <a:xfrm>
              <a:off x="5296908" y="3937355"/>
              <a:ext cx="143198" cy="32380"/>
              <a:chOff x="5296908" y="3937355"/>
              <a:chExt cx="143198" cy="32380"/>
            </a:xfrm>
          </p:grpSpPr>
          <p:sp>
            <p:nvSpPr>
              <p:cNvPr id="818" name="Google Shape;2662;p67">
                <a:extLst>
                  <a:ext uri="{FF2B5EF4-FFF2-40B4-BE49-F238E27FC236}">
                    <a16:creationId xmlns:a16="http://schemas.microsoft.com/office/drawing/2014/main" id="{CC82D7A4-42C1-4CBD-88BC-09EEC0E21DB2}"/>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2663;p67">
                <a:extLst>
                  <a:ext uri="{FF2B5EF4-FFF2-40B4-BE49-F238E27FC236}">
                    <a16:creationId xmlns:a16="http://schemas.microsoft.com/office/drawing/2014/main" id="{ED262A14-03C7-4059-8E1E-2262B9843927}"/>
                  </a:ext>
                </a:extLst>
              </p:cNvPr>
              <p:cNvGrpSpPr/>
              <p:nvPr/>
            </p:nvGrpSpPr>
            <p:grpSpPr>
              <a:xfrm>
                <a:off x="5402331" y="3937355"/>
                <a:ext cx="37776" cy="32380"/>
                <a:chOff x="5402331" y="3937355"/>
                <a:chExt cx="37776" cy="32380"/>
              </a:xfrm>
            </p:grpSpPr>
            <p:sp>
              <p:nvSpPr>
                <p:cNvPr id="823" name="Google Shape;2664;p67">
                  <a:extLst>
                    <a:ext uri="{FF2B5EF4-FFF2-40B4-BE49-F238E27FC236}">
                      <a16:creationId xmlns:a16="http://schemas.microsoft.com/office/drawing/2014/main" id="{CA8D8DCC-3534-4094-A63F-191D07FE3E86}"/>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65;p67">
                  <a:extLst>
                    <a:ext uri="{FF2B5EF4-FFF2-40B4-BE49-F238E27FC236}">
                      <a16:creationId xmlns:a16="http://schemas.microsoft.com/office/drawing/2014/main" id="{3EE96C48-5ED3-44D5-8E70-5A7B8A00EAF2}"/>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2666;p67">
                <a:extLst>
                  <a:ext uri="{FF2B5EF4-FFF2-40B4-BE49-F238E27FC236}">
                    <a16:creationId xmlns:a16="http://schemas.microsoft.com/office/drawing/2014/main" id="{028C6FA1-580A-45F1-BD7B-DAFB55727822}"/>
                  </a:ext>
                </a:extLst>
              </p:cNvPr>
              <p:cNvGrpSpPr/>
              <p:nvPr/>
            </p:nvGrpSpPr>
            <p:grpSpPr>
              <a:xfrm>
                <a:off x="5296908" y="3937355"/>
                <a:ext cx="37783" cy="32380"/>
                <a:chOff x="5296908" y="3937355"/>
                <a:chExt cx="37783" cy="32380"/>
              </a:xfrm>
            </p:grpSpPr>
            <p:sp>
              <p:nvSpPr>
                <p:cNvPr id="821" name="Google Shape;2667;p67">
                  <a:extLst>
                    <a:ext uri="{FF2B5EF4-FFF2-40B4-BE49-F238E27FC236}">
                      <a16:creationId xmlns:a16="http://schemas.microsoft.com/office/drawing/2014/main" id="{A2CD037F-9E85-4285-9D0F-2D5EB756999B}"/>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68;p67">
                  <a:extLst>
                    <a:ext uri="{FF2B5EF4-FFF2-40B4-BE49-F238E27FC236}">
                      <a16:creationId xmlns:a16="http://schemas.microsoft.com/office/drawing/2014/main" id="{17E4F153-524E-458C-8E26-B92A16116622}"/>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2669;p67">
              <a:extLst>
                <a:ext uri="{FF2B5EF4-FFF2-40B4-BE49-F238E27FC236}">
                  <a16:creationId xmlns:a16="http://schemas.microsoft.com/office/drawing/2014/main" id="{AE34B785-2B26-4971-BA3E-1FC66C59D67F}"/>
                </a:ext>
              </a:extLst>
            </p:cNvPr>
            <p:cNvGrpSpPr/>
            <p:nvPr/>
          </p:nvGrpSpPr>
          <p:grpSpPr>
            <a:xfrm>
              <a:off x="4724163" y="3119631"/>
              <a:ext cx="120838" cy="84218"/>
              <a:chOff x="4724163" y="3119631"/>
              <a:chExt cx="120838" cy="84218"/>
            </a:xfrm>
          </p:grpSpPr>
          <p:grpSp>
            <p:nvGrpSpPr>
              <p:cNvPr id="803" name="Google Shape;2670;p67">
                <a:extLst>
                  <a:ext uri="{FF2B5EF4-FFF2-40B4-BE49-F238E27FC236}">
                    <a16:creationId xmlns:a16="http://schemas.microsoft.com/office/drawing/2014/main" id="{68E240C5-86E7-4D0B-B1CF-DB0A4E9111D1}"/>
                  </a:ext>
                </a:extLst>
              </p:cNvPr>
              <p:cNvGrpSpPr/>
              <p:nvPr/>
            </p:nvGrpSpPr>
            <p:grpSpPr>
              <a:xfrm>
                <a:off x="4746712" y="3132773"/>
                <a:ext cx="86869" cy="56424"/>
                <a:chOff x="4746712" y="3132773"/>
                <a:chExt cx="86869" cy="56424"/>
              </a:xfrm>
            </p:grpSpPr>
            <p:sp>
              <p:nvSpPr>
                <p:cNvPr id="816" name="Google Shape;2671;p67">
                  <a:extLst>
                    <a:ext uri="{FF2B5EF4-FFF2-40B4-BE49-F238E27FC236}">
                      <a16:creationId xmlns:a16="http://schemas.microsoft.com/office/drawing/2014/main" id="{01D7519B-73A8-45C4-9731-90E8AAD51EA9}"/>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672;p67">
                  <a:extLst>
                    <a:ext uri="{FF2B5EF4-FFF2-40B4-BE49-F238E27FC236}">
                      <a16:creationId xmlns:a16="http://schemas.microsoft.com/office/drawing/2014/main" id="{E5585084-6FB3-4F8A-9876-70A71F327C5C}"/>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2673;p67">
                <a:extLst>
                  <a:ext uri="{FF2B5EF4-FFF2-40B4-BE49-F238E27FC236}">
                    <a16:creationId xmlns:a16="http://schemas.microsoft.com/office/drawing/2014/main" id="{FA1EEED2-9751-4EF9-AA0A-F4BDD3A83C27}"/>
                  </a:ext>
                </a:extLst>
              </p:cNvPr>
              <p:cNvGrpSpPr/>
              <p:nvPr/>
            </p:nvGrpSpPr>
            <p:grpSpPr>
              <a:xfrm>
                <a:off x="4773634" y="3143336"/>
                <a:ext cx="37776" cy="32451"/>
                <a:chOff x="4773634" y="3143336"/>
                <a:chExt cx="37776" cy="32451"/>
              </a:xfrm>
            </p:grpSpPr>
            <p:sp>
              <p:nvSpPr>
                <p:cNvPr id="814" name="Google Shape;2674;p67">
                  <a:extLst>
                    <a:ext uri="{FF2B5EF4-FFF2-40B4-BE49-F238E27FC236}">
                      <a16:creationId xmlns:a16="http://schemas.microsoft.com/office/drawing/2014/main" id="{EC2881AE-11AB-4F05-AC34-545BB7250E8F}"/>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675;p67">
                  <a:extLst>
                    <a:ext uri="{FF2B5EF4-FFF2-40B4-BE49-F238E27FC236}">
                      <a16:creationId xmlns:a16="http://schemas.microsoft.com/office/drawing/2014/main" id="{E9094FB8-40E1-4B41-876F-A0FF93D6DEC8}"/>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2676;p67">
                <a:extLst>
                  <a:ext uri="{FF2B5EF4-FFF2-40B4-BE49-F238E27FC236}">
                    <a16:creationId xmlns:a16="http://schemas.microsoft.com/office/drawing/2014/main" id="{49AA7913-03E4-42CE-A7BF-B3ED18D167FB}"/>
                  </a:ext>
                </a:extLst>
              </p:cNvPr>
              <p:cNvGrpSpPr/>
              <p:nvPr/>
            </p:nvGrpSpPr>
            <p:grpSpPr>
              <a:xfrm>
                <a:off x="4724163" y="3131248"/>
                <a:ext cx="37776" cy="32459"/>
                <a:chOff x="4724163" y="3131248"/>
                <a:chExt cx="37776" cy="32459"/>
              </a:xfrm>
            </p:grpSpPr>
            <p:sp>
              <p:nvSpPr>
                <p:cNvPr id="812" name="Google Shape;2677;p67">
                  <a:extLst>
                    <a:ext uri="{FF2B5EF4-FFF2-40B4-BE49-F238E27FC236}">
                      <a16:creationId xmlns:a16="http://schemas.microsoft.com/office/drawing/2014/main" id="{09E4AEAF-E376-43EF-99E8-85EF7E9CE6F2}"/>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678;p67">
                  <a:extLst>
                    <a:ext uri="{FF2B5EF4-FFF2-40B4-BE49-F238E27FC236}">
                      <a16:creationId xmlns:a16="http://schemas.microsoft.com/office/drawing/2014/main" id="{2A999B7A-8CE2-4947-B6CB-43860BF37D53}"/>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2679;p67">
                <a:extLst>
                  <a:ext uri="{FF2B5EF4-FFF2-40B4-BE49-F238E27FC236}">
                    <a16:creationId xmlns:a16="http://schemas.microsoft.com/office/drawing/2014/main" id="{024D276D-ED71-4C4E-8F04-4E39EAFF9CE3}"/>
                  </a:ext>
                </a:extLst>
              </p:cNvPr>
              <p:cNvGrpSpPr/>
              <p:nvPr/>
            </p:nvGrpSpPr>
            <p:grpSpPr>
              <a:xfrm>
                <a:off x="4755081" y="3176054"/>
                <a:ext cx="32357" cy="27795"/>
                <a:chOff x="4755081" y="3176054"/>
                <a:chExt cx="32357" cy="27795"/>
              </a:xfrm>
            </p:grpSpPr>
            <p:sp>
              <p:nvSpPr>
                <p:cNvPr id="810" name="Google Shape;2680;p67">
                  <a:extLst>
                    <a:ext uri="{FF2B5EF4-FFF2-40B4-BE49-F238E27FC236}">
                      <a16:creationId xmlns:a16="http://schemas.microsoft.com/office/drawing/2014/main" id="{59A9BB72-703B-42A6-B95F-1E64D7647A46}"/>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681;p67">
                  <a:extLst>
                    <a:ext uri="{FF2B5EF4-FFF2-40B4-BE49-F238E27FC236}">
                      <a16:creationId xmlns:a16="http://schemas.microsoft.com/office/drawing/2014/main" id="{3D69BBC0-C6D3-4FD7-A232-6CD217A67C3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2682;p67">
                <a:extLst>
                  <a:ext uri="{FF2B5EF4-FFF2-40B4-BE49-F238E27FC236}">
                    <a16:creationId xmlns:a16="http://schemas.microsoft.com/office/drawing/2014/main" id="{1DD9A3B6-3B57-4614-A115-8DAB0601613D}"/>
                  </a:ext>
                </a:extLst>
              </p:cNvPr>
              <p:cNvGrpSpPr/>
              <p:nvPr/>
            </p:nvGrpSpPr>
            <p:grpSpPr>
              <a:xfrm>
                <a:off x="4812550" y="3119631"/>
                <a:ext cx="32451" cy="27803"/>
                <a:chOff x="4812550" y="3119631"/>
                <a:chExt cx="32451" cy="27803"/>
              </a:xfrm>
            </p:grpSpPr>
            <p:sp>
              <p:nvSpPr>
                <p:cNvPr id="808" name="Google Shape;2683;p67">
                  <a:extLst>
                    <a:ext uri="{FF2B5EF4-FFF2-40B4-BE49-F238E27FC236}">
                      <a16:creationId xmlns:a16="http://schemas.microsoft.com/office/drawing/2014/main" id="{0E6E3C6A-0DF2-4587-B34B-3C607C629EC2}"/>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684;p67">
                  <a:extLst>
                    <a:ext uri="{FF2B5EF4-FFF2-40B4-BE49-F238E27FC236}">
                      <a16:creationId xmlns:a16="http://schemas.microsoft.com/office/drawing/2014/main" id="{60260D8D-A0A9-4E42-B9D8-8EF83FAB1AE8}"/>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685;p67">
              <a:extLst>
                <a:ext uri="{FF2B5EF4-FFF2-40B4-BE49-F238E27FC236}">
                  <a16:creationId xmlns:a16="http://schemas.microsoft.com/office/drawing/2014/main" id="{C5FE4045-9FA1-4963-A6B8-A4E5AA80E903}"/>
                </a:ext>
              </a:extLst>
            </p:cNvPr>
            <p:cNvGrpSpPr/>
            <p:nvPr/>
          </p:nvGrpSpPr>
          <p:grpSpPr>
            <a:xfrm>
              <a:off x="5382826" y="4027197"/>
              <a:ext cx="268967" cy="250422"/>
              <a:chOff x="5382826" y="4027197"/>
              <a:chExt cx="268967" cy="250422"/>
            </a:xfrm>
          </p:grpSpPr>
          <p:grpSp>
            <p:nvGrpSpPr>
              <p:cNvPr id="775" name="Google Shape;2686;p67">
                <a:extLst>
                  <a:ext uri="{FF2B5EF4-FFF2-40B4-BE49-F238E27FC236}">
                    <a16:creationId xmlns:a16="http://schemas.microsoft.com/office/drawing/2014/main" id="{9C1A253E-5F0C-4D19-8D99-821BF1FD3C96}"/>
                  </a:ext>
                </a:extLst>
              </p:cNvPr>
              <p:cNvGrpSpPr/>
              <p:nvPr/>
            </p:nvGrpSpPr>
            <p:grpSpPr>
              <a:xfrm>
                <a:off x="5405280" y="4042510"/>
                <a:ext cx="237570" cy="218647"/>
                <a:chOff x="5405280" y="4042510"/>
                <a:chExt cx="237570" cy="218647"/>
              </a:xfrm>
            </p:grpSpPr>
            <p:sp>
              <p:nvSpPr>
                <p:cNvPr id="797" name="Google Shape;2687;p67">
                  <a:extLst>
                    <a:ext uri="{FF2B5EF4-FFF2-40B4-BE49-F238E27FC236}">
                      <a16:creationId xmlns:a16="http://schemas.microsoft.com/office/drawing/2014/main" id="{1E9DB9D4-3D5F-4A81-9979-9B8E5219E76E}"/>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688;p67">
                  <a:extLst>
                    <a:ext uri="{FF2B5EF4-FFF2-40B4-BE49-F238E27FC236}">
                      <a16:creationId xmlns:a16="http://schemas.microsoft.com/office/drawing/2014/main" id="{3741EE44-78AF-45B8-8CC8-600EEBE23FE5}"/>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689;p67">
                  <a:extLst>
                    <a:ext uri="{FF2B5EF4-FFF2-40B4-BE49-F238E27FC236}">
                      <a16:creationId xmlns:a16="http://schemas.microsoft.com/office/drawing/2014/main" id="{764C5D07-D4DA-4258-80C0-B9B89A01E864}"/>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690;p67">
                  <a:extLst>
                    <a:ext uri="{FF2B5EF4-FFF2-40B4-BE49-F238E27FC236}">
                      <a16:creationId xmlns:a16="http://schemas.microsoft.com/office/drawing/2014/main" id="{562AF51A-920A-4C63-B18C-B3F2DA22A9C4}"/>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691;p67">
                  <a:extLst>
                    <a:ext uri="{FF2B5EF4-FFF2-40B4-BE49-F238E27FC236}">
                      <a16:creationId xmlns:a16="http://schemas.microsoft.com/office/drawing/2014/main" id="{5037A79B-CD9C-47C4-8AF3-31AADC26F7AE}"/>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692;p67">
                  <a:extLst>
                    <a:ext uri="{FF2B5EF4-FFF2-40B4-BE49-F238E27FC236}">
                      <a16:creationId xmlns:a16="http://schemas.microsoft.com/office/drawing/2014/main" id="{8031B596-2F29-47D9-A711-60AE24B3ED16}"/>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2693;p67">
                <a:extLst>
                  <a:ext uri="{FF2B5EF4-FFF2-40B4-BE49-F238E27FC236}">
                    <a16:creationId xmlns:a16="http://schemas.microsoft.com/office/drawing/2014/main" id="{5C631995-CBC0-41B2-BF4B-BD6D38C1963A}"/>
                  </a:ext>
                </a:extLst>
              </p:cNvPr>
              <p:cNvGrpSpPr/>
              <p:nvPr/>
            </p:nvGrpSpPr>
            <p:grpSpPr>
              <a:xfrm>
                <a:off x="5382826" y="4125549"/>
                <a:ext cx="37776" cy="32380"/>
                <a:chOff x="5382826" y="4125549"/>
                <a:chExt cx="37776" cy="32380"/>
              </a:xfrm>
            </p:grpSpPr>
            <p:sp>
              <p:nvSpPr>
                <p:cNvPr id="795" name="Google Shape;2694;p67">
                  <a:extLst>
                    <a:ext uri="{FF2B5EF4-FFF2-40B4-BE49-F238E27FC236}">
                      <a16:creationId xmlns:a16="http://schemas.microsoft.com/office/drawing/2014/main" id="{1055C37B-1FCF-48FC-9136-C5A7F1EC044B}"/>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695;p67">
                  <a:extLst>
                    <a:ext uri="{FF2B5EF4-FFF2-40B4-BE49-F238E27FC236}">
                      <a16:creationId xmlns:a16="http://schemas.microsoft.com/office/drawing/2014/main" id="{F3DF5079-05D9-4336-84FA-652D9572E873}"/>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2696;p67">
                <a:extLst>
                  <a:ext uri="{FF2B5EF4-FFF2-40B4-BE49-F238E27FC236}">
                    <a16:creationId xmlns:a16="http://schemas.microsoft.com/office/drawing/2014/main" id="{1E614854-D7A8-46D8-806B-BDB56547D60B}"/>
                  </a:ext>
                </a:extLst>
              </p:cNvPr>
              <p:cNvGrpSpPr/>
              <p:nvPr/>
            </p:nvGrpSpPr>
            <p:grpSpPr>
              <a:xfrm>
                <a:off x="5475680" y="4195587"/>
                <a:ext cx="37783" cy="32364"/>
                <a:chOff x="5475680" y="4195587"/>
                <a:chExt cx="37783" cy="32364"/>
              </a:xfrm>
            </p:grpSpPr>
            <p:sp>
              <p:nvSpPr>
                <p:cNvPr id="793" name="Google Shape;2697;p67">
                  <a:extLst>
                    <a:ext uri="{FF2B5EF4-FFF2-40B4-BE49-F238E27FC236}">
                      <a16:creationId xmlns:a16="http://schemas.microsoft.com/office/drawing/2014/main" id="{B7D2CA91-23AF-4BFE-A133-09EBD57BD68C}"/>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698;p67">
                  <a:extLst>
                    <a:ext uri="{FF2B5EF4-FFF2-40B4-BE49-F238E27FC236}">
                      <a16:creationId xmlns:a16="http://schemas.microsoft.com/office/drawing/2014/main" id="{EC52CF34-7A86-4C15-AE17-FC2DC146DA7F}"/>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2699;p67">
                <a:extLst>
                  <a:ext uri="{FF2B5EF4-FFF2-40B4-BE49-F238E27FC236}">
                    <a16:creationId xmlns:a16="http://schemas.microsoft.com/office/drawing/2014/main" id="{87639D5E-A0F6-483B-9C58-51A6F9521CF2}"/>
                  </a:ext>
                </a:extLst>
              </p:cNvPr>
              <p:cNvGrpSpPr/>
              <p:nvPr/>
            </p:nvGrpSpPr>
            <p:grpSpPr>
              <a:xfrm>
                <a:off x="5532575" y="4027197"/>
                <a:ext cx="33308" cy="32262"/>
                <a:chOff x="5532575" y="4027197"/>
                <a:chExt cx="33308" cy="32262"/>
              </a:xfrm>
            </p:grpSpPr>
            <p:sp>
              <p:nvSpPr>
                <p:cNvPr id="791" name="Google Shape;2700;p67">
                  <a:extLst>
                    <a:ext uri="{FF2B5EF4-FFF2-40B4-BE49-F238E27FC236}">
                      <a16:creationId xmlns:a16="http://schemas.microsoft.com/office/drawing/2014/main" id="{A237C044-7DA2-45E0-B232-7528FE91253A}"/>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701;p67">
                  <a:extLst>
                    <a:ext uri="{FF2B5EF4-FFF2-40B4-BE49-F238E27FC236}">
                      <a16:creationId xmlns:a16="http://schemas.microsoft.com/office/drawing/2014/main" id="{DE7E7736-E511-430A-9DC6-693F52E9FEF5}"/>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2702;p67">
                <a:extLst>
                  <a:ext uri="{FF2B5EF4-FFF2-40B4-BE49-F238E27FC236}">
                    <a16:creationId xmlns:a16="http://schemas.microsoft.com/office/drawing/2014/main" id="{00235336-ECC1-4523-B26C-7E9AD2445807}"/>
                  </a:ext>
                </a:extLst>
              </p:cNvPr>
              <p:cNvGrpSpPr/>
              <p:nvPr/>
            </p:nvGrpSpPr>
            <p:grpSpPr>
              <a:xfrm>
                <a:off x="5590706" y="4245348"/>
                <a:ext cx="33497" cy="32270"/>
                <a:chOff x="5590706" y="4245348"/>
                <a:chExt cx="33497" cy="32270"/>
              </a:xfrm>
            </p:grpSpPr>
            <p:sp>
              <p:nvSpPr>
                <p:cNvPr id="789" name="Google Shape;2703;p67">
                  <a:extLst>
                    <a:ext uri="{FF2B5EF4-FFF2-40B4-BE49-F238E27FC236}">
                      <a16:creationId xmlns:a16="http://schemas.microsoft.com/office/drawing/2014/main" id="{8414AA60-6412-4BF9-B020-6745EE1F148C}"/>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704;p67">
                  <a:extLst>
                    <a:ext uri="{FF2B5EF4-FFF2-40B4-BE49-F238E27FC236}">
                      <a16:creationId xmlns:a16="http://schemas.microsoft.com/office/drawing/2014/main" id="{1FD4B9C3-9B71-4AC2-81FE-662DE61FBE0A}"/>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2705;p67">
                <a:extLst>
                  <a:ext uri="{FF2B5EF4-FFF2-40B4-BE49-F238E27FC236}">
                    <a16:creationId xmlns:a16="http://schemas.microsoft.com/office/drawing/2014/main" id="{456808C2-6FCE-4EB3-B40D-260841F51418}"/>
                  </a:ext>
                </a:extLst>
              </p:cNvPr>
              <p:cNvGrpSpPr/>
              <p:nvPr/>
            </p:nvGrpSpPr>
            <p:grpSpPr>
              <a:xfrm>
                <a:off x="5618681" y="4109677"/>
                <a:ext cx="33112" cy="32357"/>
                <a:chOff x="5618681" y="4109677"/>
                <a:chExt cx="33112" cy="32357"/>
              </a:xfrm>
            </p:grpSpPr>
            <p:sp>
              <p:nvSpPr>
                <p:cNvPr id="787" name="Google Shape;2706;p67">
                  <a:extLst>
                    <a:ext uri="{FF2B5EF4-FFF2-40B4-BE49-F238E27FC236}">
                      <a16:creationId xmlns:a16="http://schemas.microsoft.com/office/drawing/2014/main" id="{6D54CF68-FEB3-4BA0-8242-886E99ADFD9A}"/>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707;p67">
                  <a:extLst>
                    <a:ext uri="{FF2B5EF4-FFF2-40B4-BE49-F238E27FC236}">
                      <a16:creationId xmlns:a16="http://schemas.microsoft.com/office/drawing/2014/main" id="{71BBBAFA-4F83-4D30-8DA8-E6376EC2919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2708;p67">
                <a:extLst>
                  <a:ext uri="{FF2B5EF4-FFF2-40B4-BE49-F238E27FC236}">
                    <a16:creationId xmlns:a16="http://schemas.microsoft.com/office/drawing/2014/main" id="{A31168C6-7F59-4CC8-95B0-39ECBBD0ADCE}"/>
                  </a:ext>
                </a:extLst>
              </p:cNvPr>
              <p:cNvGrpSpPr/>
              <p:nvPr/>
            </p:nvGrpSpPr>
            <p:grpSpPr>
              <a:xfrm>
                <a:off x="5479298" y="4128262"/>
                <a:ext cx="31405" cy="26906"/>
                <a:chOff x="5479298" y="4128262"/>
                <a:chExt cx="31405" cy="26906"/>
              </a:xfrm>
            </p:grpSpPr>
            <p:sp>
              <p:nvSpPr>
                <p:cNvPr id="785" name="Google Shape;2709;p67">
                  <a:extLst>
                    <a:ext uri="{FF2B5EF4-FFF2-40B4-BE49-F238E27FC236}">
                      <a16:creationId xmlns:a16="http://schemas.microsoft.com/office/drawing/2014/main" id="{BF810F50-8B8A-4082-AEA6-31646EC6C774}"/>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710;p67">
                  <a:extLst>
                    <a:ext uri="{FF2B5EF4-FFF2-40B4-BE49-F238E27FC236}">
                      <a16:creationId xmlns:a16="http://schemas.microsoft.com/office/drawing/2014/main" id="{3FAD1AB1-207D-423F-A9B9-1F3C1B65F625}"/>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2711;p67">
                <a:extLst>
                  <a:ext uri="{FF2B5EF4-FFF2-40B4-BE49-F238E27FC236}">
                    <a16:creationId xmlns:a16="http://schemas.microsoft.com/office/drawing/2014/main" id="{BF15FF81-B105-4809-86F4-5836C5FD7336}"/>
                  </a:ext>
                </a:extLst>
              </p:cNvPr>
              <p:cNvGrpSpPr/>
              <p:nvPr/>
            </p:nvGrpSpPr>
            <p:grpSpPr>
              <a:xfrm>
                <a:off x="5582903" y="4180116"/>
                <a:ext cx="31499" cy="26898"/>
                <a:chOff x="5582903" y="4180116"/>
                <a:chExt cx="31499" cy="26898"/>
              </a:xfrm>
            </p:grpSpPr>
            <p:sp>
              <p:nvSpPr>
                <p:cNvPr id="783" name="Google Shape;2712;p67">
                  <a:extLst>
                    <a:ext uri="{FF2B5EF4-FFF2-40B4-BE49-F238E27FC236}">
                      <a16:creationId xmlns:a16="http://schemas.microsoft.com/office/drawing/2014/main" id="{DD112748-0FA8-4484-A2C6-E234F18BA05B}"/>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713;p67">
                  <a:extLst>
                    <a:ext uri="{FF2B5EF4-FFF2-40B4-BE49-F238E27FC236}">
                      <a16:creationId xmlns:a16="http://schemas.microsoft.com/office/drawing/2014/main" id="{9A04AC2D-3563-43B7-8BCD-78D981C1FAB6}"/>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2714;p67">
              <a:extLst>
                <a:ext uri="{FF2B5EF4-FFF2-40B4-BE49-F238E27FC236}">
                  <a16:creationId xmlns:a16="http://schemas.microsoft.com/office/drawing/2014/main" id="{785BEACB-24FC-47CD-95A7-7BCB19932037}"/>
                </a:ext>
              </a:extLst>
            </p:cNvPr>
            <p:cNvGrpSpPr/>
            <p:nvPr/>
          </p:nvGrpSpPr>
          <p:grpSpPr>
            <a:xfrm>
              <a:off x="3977681" y="3230323"/>
              <a:ext cx="94584" cy="84085"/>
              <a:chOff x="3977681" y="3230323"/>
              <a:chExt cx="94584" cy="84085"/>
            </a:xfrm>
          </p:grpSpPr>
          <p:grpSp>
            <p:nvGrpSpPr>
              <p:cNvPr id="759" name="Google Shape;2715;p67">
                <a:extLst>
                  <a:ext uri="{FF2B5EF4-FFF2-40B4-BE49-F238E27FC236}">
                    <a16:creationId xmlns:a16="http://schemas.microsoft.com/office/drawing/2014/main" id="{E6714598-EDB8-4D0A-ACBB-C199E1E7BA28}"/>
                  </a:ext>
                </a:extLst>
              </p:cNvPr>
              <p:cNvGrpSpPr/>
              <p:nvPr/>
            </p:nvGrpSpPr>
            <p:grpSpPr>
              <a:xfrm>
                <a:off x="4000135" y="3243041"/>
                <a:ext cx="59570" cy="57186"/>
                <a:chOff x="4000135" y="3243041"/>
                <a:chExt cx="59570" cy="57186"/>
              </a:xfrm>
            </p:grpSpPr>
            <p:sp>
              <p:nvSpPr>
                <p:cNvPr id="772" name="Google Shape;2716;p67">
                  <a:extLst>
                    <a:ext uri="{FF2B5EF4-FFF2-40B4-BE49-F238E27FC236}">
                      <a16:creationId xmlns:a16="http://schemas.microsoft.com/office/drawing/2014/main" id="{AA8210C5-794C-424B-B515-C10CB1895C35}"/>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717;p67">
                  <a:extLst>
                    <a:ext uri="{FF2B5EF4-FFF2-40B4-BE49-F238E27FC236}">
                      <a16:creationId xmlns:a16="http://schemas.microsoft.com/office/drawing/2014/main" id="{3E0F3263-1908-42B8-94E4-DE4C5E057988}"/>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718;p67">
                  <a:extLst>
                    <a:ext uri="{FF2B5EF4-FFF2-40B4-BE49-F238E27FC236}">
                      <a16:creationId xmlns:a16="http://schemas.microsoft.com/office/drawing/2014/main" id="{BE9600C9-F1C4-4CCC-8C9C-2FE8C32ED3AD}"/>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2719;p67">
                <a:extLst>
                  <a:ext uri="{FF2B5EF4-FFF2-40B4-BE49-F238E27FC236}">
                    <a16:creationId xmlns:a16="http://schemas.microsoft.com/office/drawing/2014/main" id="{C3991CD6-99BC-49A8-BA68-C633D14BA91B}"/>
                  </a:ext>
                </a:extLst>
              </p:cNvPr>
              <p:cNvGrpSpPr/>
              <p:nvPr/>
            </p:nvGrpSpPr>
            <p:grpSpPr>
              <a:xfrm>
                <a:off x="3977681" y="3245872"/>
                <a:ext cx="37783" cy="32380"/>
                <a:chOff x="3977681" y="3245872"/>
                <a:chExt cx="37783" cy="32380"/>
              </a:xfrm>
            </p:grpSpPr>
            <p:sp>
              <p:nvSpPr>
                <p:cNvPr id="770" name="Google Shape;2720;p67">
                  <a:extLst>
                    <a:ext uri="{FF2B5EF4-FFF2-40B4-BE49-F238E27FC236}">
                      <a16:creationId xmlns:a16="http://schemas.microsoft.com/office/drawing/2014/main" id="{0039C095-3312-4351-8995-E3471AB516E2}"/>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721;p67">
                  <a:extLst>
                    <a:ext uri="{FF2B5EF4-FFF2-40B4-BE49-F238E27FC236}">
                      <a16:creationId xmlns:a16="http://schemas.microsoft.com/office/drawing/2014/main" id="{1DBA2F91-7C2A-497B-B73D-228953261D95}"/>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2722;p67">
                <a:extLst>
                  <a:ext uri="{FF2B5EF4-FFF2-40B4-BE49-F238E27FC236}">
                    <a16:creationId xmlns:a16="http://schemas.microsoft.com/office/drawing/2014/main" id="{6D4931E1-17B3-4586-9529-E5479729A3EC}"/>
                  </a:ext>
                </a:extLst>
              </p:cNvPr>
              <p:cNvGrpSpPr/>
              <p:nvPr/>
            </p:nvGrpSpPr>
            <p:grpSpPr>
              <a:xfrm>
                <a:off x="4040860" y="3262672"/>
                <a:ext cx="31405" cy="27001"/>
                <a:chOff x="4040860" y="3262672"/>
                <a:chExt cx="31405" cy="27001"/>
              </a:xfrm>
            </p:grpSpPr>
            <p:sp>
              <p:nvSpPr>
                <p:cNvPr id="768" name="Google Shape;2723;p67">
                  <a:extLst>
                    <a:ext uri="{FF2B5EF4-FFF2-40B4-BE49-F238E27FC236}">
                      <a16:creationId xmlns:a16="http://schemas.microsoft.com/office/drawing/2014/main" id="{7976EBFD-0048-457A-891D-29FF097F3AA1}"/>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724;p67">
                  <a:extLst>
                    <a:ext uri="{FF2B5EF4-FFF2-40B4-BE49-F238E27FC236}">
                      <a16:creationId xmlns:a16="http://schemas.microsoft.com/office/drawing/2014/main" id="{9025071B-A83F-46CA-A627-1AA832FF36CC}"/>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2725;p67">
                <a:extLst>
                  <a:ext uri="{FF2B5EF4-FFF2-40B4-BE49-F238E27FC236}">
                    <a16:creationId xmlns:a16="http://schemas.microsoft.com/office/drawing/2014/main" id="{EC509747-C104-4514-8BD1-52C08A699206}"/>
                  </a:ext>
                </a:extLst>
              </p:cNvPr>
              <p:cNvGrpSpPr/>
              <p:nvPr/>
            </p:nvGrpSpPr>
            <p:grpSpPr>
              <a:xfrm>
                <a:off x="4021072" y="3230323"/>
                <a:ext cx="31397" cy="26906"/>
                <a:chOff x="4021072" y="3230323"/>
                <a:chExt cx="31397" cy="26906"/>
              </a:xfrm>
            </p:grpSpPr>
            <p:sp>
              <p:nvSpPr>
                <p:cNvPr id="766" name="Google Shape;2726;p67">
                  <a:extLst>
                    <a:ext uri="{FF2B5EF4-FFF2-40B4-BE49-F238E27FC236}">
                      <a16:creationId xmlns:a16="http://schemas.microsoft.com/office/drawing/2014/main" id="{E1AC08F3-3776-441C-A6C1-8E9E24EB387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727;p67">
                  <a:extLst>
                    <a:ext uri="{FF2B5EF4-FFF2-40B4-BE49-F238E27FC236}">
                      <a16:creationId xmlns:a16="http://schemas.microsoft.com/office/drawing/2014/main" id="{45F417D8-6EA9-4622-A03A-AE30499A3C0F}"/>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2728;p67">
                <a:extLst>
                  <a:ext uri="{FF2B5EF4-FFF2-40B4-BE49-F238E27FC236}">
                    <a16:creationId xmlns:a16="http://schemas.microsoft.com/office/drawing/2014/main" id="{E56FCEB3-8548-4B1E-A65C-BB1A9F36E83C}"/>
                  </a:ext>
                </a:extLst>
              </p:cNvPr>
              <p:cNvGrpSpPr/>
              <p:nvPr/>
            </p:nvGrpSpPr>
            <p:grpSpPr>
              <a:xfrm>
                <a:off x="4001472" y="3287462"/>
                <a:ext cx="31499" cy="26945"/>
                <a:chOff x="4001472" y="3287462"/>
                <a:chExt cx="31499" cy="26945"/>
              </a:xfrm>
            </p:grpSpPr>
            <p:sp>
              <p:nvSpPr>
                <p:cNvPr id="764" name="Google Shape;2729;p67">
                  <a:extLst>
                    <a:ext uri="{FF2B5EF4-FFF2-40B4-BE49-F238E27FC236}">
                      <a16:creationId xmlns:a16="http://schemas.microsoft.com/office/drawing/2014/main" id="{3EEE5D3D-C1FE-4932-921E-E040792A9C0A}"/>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730;p67">
                  <a:extLst>
                    <a:ext uri="{FF2B5EF4-FFF2-40B4-BE49-F238E27FC236}">
                      <a16:creationId xmlns:a16="http://schemas.microsoft.com/office/drawing/2014/main" id="{F8E3DE67-5CE8-4BE9-9888-3F780A6D87F8}"/>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2731;p67">
              <a:extLst>
                <a:ext uri="{FF2B5EF4-FFF2-40B4-BE49-F238E27FC236}">
                  <a16:creationId xmlns:a16="http://schemas.microsoft.com/office/drawing/2014/main" id="{632BA5D9-2CEE-4906-9EA1-0F4E7FD2BC3C}"/>
                </a:ext>
              </a:extLst>
            </p:cNvPr>
            <p:cNvGrpSpPr/>
            <p:nvPr/>
          </p:nvGrpSpPr>
          <p:grpSpPr>
            <a:xfrm>
              <a:off x="4084715" y="3258865"/>
              <a:ext cx="184961" cy="137268"/>
              <a:chOff x="4084715" y="3258865"/>
              <a:chExt cx="184961" cy="137268"/>
            </a:xfrm>
          </p:grpSpPr>
          <p:grpSp>
            <p:nvGrpSpPr>
              <p:cNvPr id="736" name="Google Shape;2732;p67">
                <a:extLst>
                  <a:ext uri="{FF2B5EF4-FFF2-40B4-BE49-F238E27FC236}">
                    <a16:creationId xmlns:a16="http://schemas.microsoft.com/office/drawing/2014/main" id="{D0D92D22-89E0-48F0-8DFD-68E35205812B}"/>
                  </a:ext>
                </a:extLst>
              </p:cNvPr>
              <p:cNvGrpSpPr/>
              <p:nvPr/>
            </p:nvGrpSpPr>
            <p:grpSpPr>
              <a:xfrm>
                <a:off x="4107453" y="3271583"/>
                <a:ext cx="153470" cy="110275"/>
                <a:chOff x="4107453" y="3271583"/>
                <a:chExt cx="153470" cy="110275"/>
              </a:xfrm>
            </p:grpSpPr>
            <p:sp>
              <p:nvSpPr>
                <p:cNvPr id="755" name="Google Shape;2733;p67">
                  <a:extLst>
                    <a:ext uri="{FF2B5EF4-FFF2-40B4-BE49-F238E27FC236}">
                      <a16:creationId xmlns:a16="http://schemas.microsoft.com/office/drawing/2014/main" id="{CB6BEDA4-1C98-41D4-B0CC-13E93F46A018}"/>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734;p67">
                  <a:extLst>
                    <a:ext uri="{FF2B5EF4-FFF2-40B4-BE49-F238E27FC236}">
                      <a16:creationId xmlns:a16="http://schemas.microsoft.com/office/drawing/2014/main" id="{B241DD27-700C-4D39-A6BE-4BCE0B4E7A7C}"/>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735;p67">
                  <a:extLst>
                    <a:ext uri="{FF2B5EF4-FFF2-40B4-BE49-F238E27FC236}">
                      <a16:creationId xmlns:a16="http://schemas.microsoft.com/office/drawing/2014/main" id="{61A8AE24-EBE0-4708-89A6-1E8C0366E94C}"/>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736;p67">
                  <a:extLst>
                    <a:ext uri="{FF2B5EF4-FFF2-40B4-BE49-F238E27FC236}">
                      <a16:creationId xmlns:a16="http://schemas.microsoft.com/office/drawing/2014/main" id="{7598C687-75E4-4200-BA82-0BC74EA33FFE}"/>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2737;p67">
                <a:extLst>
                  <a:ext uri="{FF2B5EF4-FFF2-40B4-BE49-F238E27FC236}">
                    <a16:creationId xmlns:a16="http://schemas.microsoft.com/office/drawing/2014/main" id="{92965010-8DD6-4202-A739-2366654D3A1D}"/>
                  </a:ext>
                </a:extLst>
              </p:cNvPr>
              <p:cNvGrpSpPr/>
              <p:nvPr/>
            </p:nvGrpSpPr>
            <p:grpSpPr>
              <a:xfrm>
                <a:off x="4136947" y="3258865"/>
                <a:ext cx="31499" cy="27001"/>
                <a:chOff x="4136947" y="3258865"/>
                <a:chExt cx="31499" cy="27001"/>
              </a:xfrm>
            </p:grpSpPr>
            <p:sp>
              <p:nvSpPr>
                <p:cNvPr id="753" name="Google Shape;2738;p67">
                  <a:extLst>
                    <a:ext uri="{FF2B5EF4-FFF2-40B4-BE49-F238E27FC236}">
                      <a16:creationId xmlns:a16="http://schemas.microsoft.com/office/drawing/2014/main" id="{FC2AF994-6F05-4519-8D9F-08DF0528A4B5}"/>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739;p67">
                  <a:extLst>
                    <a:ext uri="{FF2B5EF4-FFF2-40B4-BE49-F238E27FC236}">
                      <a16:creationId xmlns:a16="http://schemas.microsoft.com/office/drawing/2014/main" id="{925E4C93-426F-41F4-AE37-3E92D38424C8}"/>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2740;p67">
                <a:extLst>
                  <a:ext uri="{FF2B5EF4-FFF2-40B4-BE49-F238E27FC236}">
                    <a16:creationId xmlns:a16="http://schemas.microsoft.com/office/drawing/2014/main" id="{31CE87CA-2768-4545-BFDC-2AFC703C9F65}"/>
                  </a:ext>
                </a:extLst>
              </p:cNvPr>
              <p:cNvGrpSpPr/>
              <p:nvPr/>
            </p:nvGrpSpPr>
            <p:grpSpPr>
              <a:xfrm>
                <a:off x="4084715" y="3266478"/>
                <a:ext cx="31468" cy="26898"/>
                <a:chOff x="4084715" y="3266478"/>
                <a:chExt cx="31468" cy="26898"/>
              </a:xfrm>
            </p:grpSpPr>
            <p:sp>
              <p:nvSpPr>
                <p:cNvPr id="751" name="Google Shape;2741;p67">
                  <a:extLst>
                    <a:ext uri="{FF2B5EF4-FFF2-40B4-BE49-F238E27FC236}">
                      <a16:creationId xmlns:a16="http://schemas.microsoft.com/office/drawing/2014/main" id="{952406E4-BD31-4502-ADF8-73ECC5E8DA1B}"/>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742;p67">
                  <a:extLst>
                    <a:ext uri="{FF2B5EF4-FFF2-40B4-BE49-F238E27FC236}">
                      <a16:creationId xmlns:a16="http://schemas.microsoft.com/office/drawing/2014/main" id="{7AFBE363-E15F-4737-BD05-4E7CC0CEF588}"/>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2743;p67">
                <a:extLst>
                  <a:ext uri="{FF2B5EF4-FFF2-40B4-BE49-F238E27FC236}">
                    <a16:creationId xmlns:a16="http://schemas.microsoft.com/office/drawing/2014/main" id="{916B9B08-9A23-4647-BB53-451EE088FB62}"/>
                  </a:ext>
                </a:extLst>
              </p:cNvPr>
              <p:cNvGrpSpPr/>
              <p:nvPr/>
            </p:nvGrpSpPr>
            <p:grpSpPr>
              <a:xfrm>
                <a:off x="4159213" y="3279849"/>
                <a:ext cx="31405" cy="26945"/>
                <a:chOff x="4159213" y="3279849"/>
                <a:chExt cx="31405" cy="26945"/>
              </a:xfrm>
            </p:grpSpPr>
            <p:sp>
              <p:nvSpPr>
                <p:cNvPr id="749" name="Google Shape;2744;p67">
                  <a:extLst>
                    <a:ext uri="{FF2B5EF4-FFF2-40B4-BE49-F238E27FC236}">
                      <a16:creationId xmlns:a16="http://schemas.microsoft.com/office/drawing/2014/main" id="{75705FE7-ACF1-4D41-92AA-539319B1AA29}"/>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745;p67">
                  <a:extLst>
                    <a:ext uri="{FF2B5EF4-FFF2-40B4-BE49-F238E27FC236}">
                      <a16:creationId xmlns:a16="http://schemas.microsoft.com/office/drawing/2014/main" id="{CE6667C0-B016-49EE-AA22-FFFFA1AB77EB}"/>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2746;p67">
                <a:extLst>
                  <a:ext uri="{FF2B5EF4-FFF2-40B4-BE49-F238E27FC236}">
                    <a16:creationId xmlns:a16="http://schemas.microsoft.com/office/drawing/2014/main" id="{336A5C8F-92D1-4A78-9F70-E7D28152ED11}"/>
                  </a:ext>
                </a:extLst>
              </p:cNvPr>
              <p:cNvGrpSpPr/>
              <p:nvPr/>
            </p:nvGrpSpPr>
            <p:grpSpPr>
              <a:xfrm>
                <a:off x="4201550" y="3266502"/>
                <a:ext cx="31405" cy="26883"/>
                <a:chOff x="4201550" y="3266502"/>
                <a:chExt cx="31405" cy="26883"/>
              </a:xfrm>
            </p:grpSpPr>
            <p:sp>
              <p:nvSpPr>
                <p:cNvPr id="747" name="Google Shape;2747;p67">
                  <a:extLst>
                    <a:ext uri="{FF2B5EF4-FFF2-40B4-BE49-F238E27FC236}">
                      <a16:creationId xmlns:a16="http://schemas.microsoft.com/office/drawing/2014/main" id="{5E01C7DC-5FD7-40D2-BDCA-10F8AA3F8A61}"/>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748;p67">
                  <a:extLst>
                    <a:ext uri="{FF2B5EF4-FFF2-40B4-BE49-F238E27FC236}">
                      <a16:creationId xmlns:a16="http://schemas.microsoft.com/office/drawing/2014/main" id="{AAB75568-BD9B-4C5D-BEA0-A3AF160961C1}"/>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2749;p67">
                <a:extLst>
                  <a:ext uri="{FF2B5EF4-FFF2-40B4-BE49-F238E27FC236}">
                    <a16:creationId xmlns:a16="http://schemas.microsoft.com/office/drawing/2014/main" id="{32DB4CB4-9CD3-4B18-BCB7-75E506B6A73E}"/>
                  </a:ext>
                </a:extLst>
              </p:cNvPr>
              <p:cNvGrpSpPr/>
              <p:nvPr/>
            </p:nvGrpSpPr>
            <p:grpSpPr>
              <a:xfrm>
                <a:off x="4201550" y="3338278"/>
                <a:ext cx="31405" cy="26930"/>
                <a:chOff x="4201550" y="3338278"/>
                <a:chExt cx="31405" cy="26930"/>
              </a:xfrm>
            </p:grpSpPr>
            <p:sp>
              <p:nvSpPr>
                <p:cNvPr id="745" name="Google Shape;2750;p67">
                  <a:extLst>
                    <a:ext uri="{FF2B5EF4-FFF2-40B4-BE49-F238E27FC236}">
                      <a16:creationId xmlns:a16="http://schemas.microsoft.com/office/drawing/2014/main" id="{27610522-E635-489A-9B37-A8FB57B35C17}"/>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751;p67">
                  <a:extLst>
                    <a:ext uri="{FF2B5EF4-FFF2-40B4-BE49-F238E27FC236}">
                      <a16:creationId xmlns:a16="http://schemas.microsoft.com/office/drawing/2014/main" id="{D94806DE-5907-432A-8C69-61EFF6020DCC}"/>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2752;p67">
                <a:extLst>
                  <a:ext uri="{FF2B5EF4-FFF2-40B4-BE49-F238E27FC236}">
                    <a16:creationId xmlns:a16="http://schemas.microsoft.com/office/drawing/2014/main" id="{ECC28B18-2430-4A7D-87C4-CB437D9A8675}"/>
                  </a:ext>
                </a:extLst>
              </p:cNvPr>
              <p:cNvGrpSpPr/>
              <p:nvPr/>
            </p:nvGrpSpPr>
            <p:grpSpPr>
              <a:xfrm>
                <a:off x="4238272" y="3369132"/>
                <a:ext cx="31405" cy="27001"/>
                <a:chOff x="4238272" y="3369132"/>
                <a:chExt cx="31405" cy="27001"/>
              </a:xfrm>
            </p:grpSpPr>
            <p:sp>
              <p:nvSpPr>
                <p:cNvPr id="743" name="Google Shape;2753;p67">
                  <a:extLst>
                    <a:ext uri="{FF2B5EF4-FFF2-40B4-BE49-F238E27FC236}">
                      <a16:creationId xmlns:a16="http://schemas.microsoft.com/office/drawing/2014/main" id="{D4A444AB-A190-4808-90FE-FAC3B43F664A}"/>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754;p67">
                  <a:extLst>
                    <a:ext uri="{FF2B5EF4-FFF2-40B4-BE49-F238E27FC236}">
                      <a16:creationId xmlns:a16="http://schemas.microsoft.com/office/drawing/2014/main" id="{34693D1F-C428-47D7-BC1D-E3A31342A99E}"/>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2755;p67">
              <a:extLst>
                <a:ext uri="{FF2B5EF4-FFF2-40B4-BE49-F238E27FC236}">
                  <a16:creationId xmlns:a16="http://schemas.microsoft.com/office/drawing/2014/main" id="{392DF4AF-0D35-490B-8A8B-5CB375E4A934}"/>
                </a:ext>
              </a:extLst>
            </p:cNvPr>
            <p:cNvGrpSpPr/>
            <p:nvPr/>
          </p:nvGrpSpPr>
          <p:grpSpPr>
            <a:xfrm>
              <a:off x="4068639" y="3200169"/>
              <a:ext cx="77643" cy="37272"/>
              <a:chOff x="4068639" y="3200169"/>
              <a:chExt cx="77643" cy="37272"/>
            </a:xfrm>
          </p:grpSpPr>
          <p:sp>
            <p:nvSpPr>
              <p:cNvPr id="729" name="Google Shape;2756;p67">
                <a:extLst>
                  <a:ext uri="{FF2B5EF4-FFF2-40B4-BE49-F238E27FC236}">
                    <a16:creationId xmlns:a16="http://schemas.microsoft.com/office/drawing/2014/main" id="{C63F895F-9628-44B8-86B5-136A16398643}"/>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2757;p67">
                <a:extLst>
                  <a:ext uri="{FF2B5EF4-FFF2-40B4-BE49-F238E27FC236}">
                    <a16:creationId xmlns:a16="http://schemas.microsoft.com/office/drawing/2014/main" id="{3A4E29E6-E6ED-4488-A226-625A8CAEAD8F}"/>
                  </a:ext>
                </a:extLst>
              </p:cNvPr>
              <p:cNvGrpSpPr/>
              <p:nvPr/>
            </p:nvGrpSpPr>
            <p:grpSpPr>
              <a:xfrm>
                <a:off x="4114878" y="3200169"/>
                <a:ext cx="31405" cy="26993"/>
                <a:chOff x="4114878" y="3200169"/>
                <a:chExt cx="31405" cy="26993"/>
              </a:xfrm>
            </p:grpSpPr>
            <p:sp>
              <p:nvSpPr>
                <p:cNvPr id="734" name="Google Shape;2758;p67">
                  <a:extLst>
                    <a:ext uri="{FF2B5EF4-FFF2-40B4-BE49-F238E27FC236}">
                      <a16:creationId xmlns:a16="http://schemas.microsoft.com/office/drawing/2014/main" id="{F97B7B79-B3BF-49EB-9DF6-57D0CA8E024F}"/>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759;p67">
                  <a:extLst>
                    <a:ext uri="{FF2B5EF4-FFF2-40B4-BE49-F238E27FC236}">
                      <a16:creationId xmlns:a16="http://schemas.microsoft.com/office/drawing/2014/main" id="{C55672D6-7247-43DE-8BF5-1E1B19268A70}"/>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2760;p67">
                <a:extLst>
                  <a:ext uri="{FF2B5EF4-FFF2-40B4-BE49-F238E27FC236}">
                    <a16:creationId xmlns:a16="http://schemas.microsoft.com/office/drawing/2014/main" id="{4A0851EF-9533-4B6D-A2F8-C05FCB4ACD85}"/>
                  </a:ext>
                </a:extLst>
              </p:cNvPr>
              <p:cNvGrpSpPr/>
              <p:nvPr/>
            </p:nvGrpSpPr>
            <p:grpSpPr>
              <a:xfrm>
                <a:off x="4068639" y="3210535"/>
                <a:ext cx="31499" cy="26906"/>
                <a:chOff x="4068639" y="3210535"/>
                <a:chExt cx="31499" cy="26906"/>
              </a:xfrm>
            </p:grpSpPr>
            <p:sp>
              <p:nvSpPr>
                <p:cNvPr id="732" name="Google Shape;2761;p67">
                  <a:extLst>
                    <a:ext uri="{FF2B5EF4-FFF2-40B4-BE49-F238E27FC236}">
                      <a16:creationId xmlns:a16="http://schemas.microsoft.com/office/drawing/2014/main" id="{D94E74C2-7E66-4A83-B3C3-F56D4FDE1C86}"/>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762;p67">
                  <a:extLst>
                    <a:ext uri="{FF2B5EF4-FFF2-40B4-BE49-F238E27FC236}">
                      <a16:creationId xmlns:a16="http://schemas.microsoft.com/office/drawing/2014/main" id="{1292BBF9-01AF-490A-AE0C-3C3A62690855}"/>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2763;p67">
              <a:extLst>
                <a:ext uri="{FF2B5EF4-FFF2-40B4-BE49-F238E27FC236}">
                  <a16:creationId xmlns:a16="http://schemas.microsoft.com/office/drawing/2014/main" id="{AB7BEDEA-ABB7-4BCD-A72F-F77633859869}"/>
                </a:ext>
              </a:extLst>
            </p:cNvPr>
            <p:cNvGrpSpPr/>
            <p:nvPr/>
          </p:nvGrpSpPr>
          <p:grpSpPr>
            <a:xfrm>
              <a:off x="3869702" y="3066935"/>
              <a:ext cx="382664" cy="190294"/>
              <a:chOff x="3869702" y="3066935"/>
              <a:chExt cx="382664" cy="190294"/>
            </a:xfrm>
          </p:grpSpPr>
          <p:grpSp>
            <p:nvGrpSpPr>
              <p:cNvPr id="695" name="Google Shape;2764;p67">
                <a:extLst>
                  <a:ext uri="{FF2B5EF4-FFF2-40B4-BE49-F238E27FC236}">
                    <a16:creationId xmlns:a16="http://schemas.microsoft.com/office/drawing/2014/main" id="{C3CB7D83-4746-4B3E-8982-BEA93E1701CE}"/>
                  </a:ext>
                </a:extLst>
              </p:cNvPr>
              <p:cNvGrpSpPr/>
              <p:nvPr/>
            </p:nvGrpSpPr>
            <p:grpSpPr>
              <a:xfrm>
                <a:off x="3888633" y="3082351"/>
                <a:ext cx="351172" cy="160698"/>
                <a:chOff x="3888633" y="3082351"/>
                <a:chExt cx="351172" cy="160698"/>
              </a:xfrm>
            </p:grpSpPr>
            <p:sp>
              <p:nvSpPr>
                <p:cNvPr id="723" name="Google Shape;2765;p67">
                  <a:extLst>
                    <a:ext uri="{FF2B5EF4-FFF2-40B4-BE49-F238E27FC236}">
                      <a16:creationId xmlns:a16="http://schemas.microsoft.com/office/drawing/2014/main" id="{943FB64E-AAFC-4F01-ADFA-2327A54F922F}"/>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766;p67">
                  <a:extLst>
                    <a:ext uri="{FF2B5EF4-FFF2-40B4-BE49-F238E27FC236}">
                      <a16:creationId xmlns:a16="http://schemas.microsoft.com/office/drawing/2014/main" id="{9CE68B34-4B10-4B2D-8B85-C1BE869F9060}"/>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767;p67">
                  <a:extLst>
                    <a:ext uri="{FF2B5EF4-FFF2-40B4-BE49-F238E27FC236}">
                      <a16:creationId xmlns:a16="http://schemas.microsoft.com/office/drawing/2014/main" id="{E2CBA696-FBCE-4623-946B-C903DD399ACB}"/>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768;p67">
                  <a:extLst>
                    <a:ext uri="{FF2B5EF4-FFF2-40B4-BE49-F238E27FC236}">
                      <a16:creationId xmlns:a16="http://schemas.microsoft.com/office/drawing/2014/main" id="{D01F7575-2A86-4615-A680-BD429689BC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769;p67">
                  <a:extLst>
                    <a:ext uri="{FF2B5EF4-FFF2-40B4-BE49-F238E27FC236}">
                      <a16:creationId xmlns:a16="http://schemas.microsoft.com/office/drawing/2014/main" id="{492D1C9A-8E46-4527-90AC-245392F26019}"/>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770;p67">
                  <a:extLst>
                    <a:ext uri="{FF2B5EF4-FFF2-40B4-BE49-F238E27FC236}">
                      <a16:creationId xmlns:a16="http://schemas.microsoft.com/office/drawing/2014/main" id="{336F0D0A-94BE-4306-9B22-81671FD4D6ED}"/>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2771;p67">
                <a:extLst>
                  <a:ext uri="{FF2B5EF4-FFF2-40B4-BE49-F238E27FC236}">
                    <a16:creationId xmlns:a16="http://schemas.microsoft.com/office/drawing/2014/main" id="{ABE1CEF0-373F-4A5B-B18B-74F43A90CAAC}"/>
                  </a:ext>
                </a:extLst>
              </p:cNvPr>
              <p:cNvGrpSpPr/>
              <p:nvPr/>
            </p:nvGrpSpPr>
            <p:grpSpPr>
              <a:xfrm>
                <a:off x="4143703" y="3066935"/>
                <a:ext cx="37783" cy="32357"/>
                <a:chOff x="4143703" y="3066935"/>
                <a:chExt cx="37783" cy="32357"/>
              </a:xfrm>
            </p:grpSpPr>
            <p:sp>
              <p:nvSpPr>
                <p:cNvPr id="721" name="Google Shape;2772;p67">
                  <a:extLst>
                    <a:ext uri="{FF2B5EF4-FFF2-40B4-BE49-F238E27FC236}">
                      <a16:creationId xmlns:a16="http://schemas.microsoft.com/office/drawing/2014/main" id="{62D3E055-3D9F-4511-AD24-5C0BF9546841}"/>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773;p67">
                  <a:extLst>
                    <a:ext uri="{FF2B5EF4-FFF2-40B4-BE49-F238E27FC236}">
                      <a16:creationId xmlns:a16="http://schemas.microsoft.com/office/drawing/2014/main" id="{72AC0E83-6E32-42BE-B5DB-DBFCDBB6032A}"/>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2774;p67">
                <a:extLst>
                  <a:ext uri="{FF2B5EF4-FFF2-40B4-BE49-F238E27FC236}">
                    <a16:creationId xmlns:a16="http://schemas.microsoft.com/office/drawing/2014/main" id="{33674568-88E6-4FCC-B47F-0A5F64205158}"/>
                  </a:ext>
                </a:extLst>
              </p:cNvPr>
              <p:cNvGrpSpPr/>
              <p:nvPr/>
            </p:nvGrpSpPr>
            <p:grpSpPr>
              <a:xfrm>
                <a:off x="4044565" y="3103563"/>
                <a:ext cx="37783" cy="32451"/>
                <a:chOff x="4044565" y="3103563"/>
                <a:chExt cx="37783" cy="32451"/>
              </a:xfrm>
            </p:grpSpPr>
            <p:sp>
              <p:nvSpPr>
                <p:cNvPr id="719" name="Google Shape;2775;p67">
                  <a:extLst>
                    <a:ext uri="{FF2B5EF4-FFF2-40B4-BE49-F238E27FC236}">
                      <a16:creationId xmlns:a16="http://schemas.microsoft.com/office/drawing/2014/main" id="{5E46BD36-2B83-48E3-9E67-9F2CD1F7D915}"/>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776;p67">
                  <a:extLst>
                    <a:ext uri="{FF2B5EF4-FFF2-40B4-BE49-F238E27FC236}">
                      <a16:creationId xmlns:a16="http://schemas.microsoft.com/office/drawing/2014/main" id="{9088459F-E083-40BE-9ADD-DD3036CF1FE3}"/>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2777;p67">
                <a:extLst>
                  <a:ext uri="{FF2B5EF4-FFF2-40B4-BE49-F238E27FC236}">
                    <a16:creationId xmlns:a16="http://schemas.microsoft.com/office/drawing/2014/main" id="{7D1FF25D-58EF-4580-BFA2-AC200A7CB518}"/>
                  </a:ext>
                </a:extLst>
              </p:cNvPr>
              <p:cNvGrpSpPr/>
              <p:nvPr/>
            </p:nvGrpSpPr>
            <p:grpSpPr>
              <a:xfrm>
                <a:off x="4017454" y="3188237"/>
                <a:ext cx="37776" cy="32357"/>
                <a:chOff x="4017454" y="3188237"/>
                <a:chExt cx="37776" cy="32357"/>
              </a:xfrm>
            </p:grpSpPr>
            <p:sp>
              <p:nvSpPr>
                <p:cNvPr id="717" name="Google Shape;2778;p67">
                  <a:extLst>
                    <a:ext uri="{FF2B5EF4-FFF2-40B4-BE49-F238E27FC236}">
                      <a16:creationId xmlns:a16="http://schemas.microsoft.com/office/drawing/2014/main" id="{825D5E8E-146A-4F37-BF8C-05E816B27D70}"/>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779;p67">
                  <a:extLst>
                    <a:ext uri="{FF2B5EF4-FFF2-40B4-BE49-F238E27FC236}">
                      <a16:creationId xmlns:a16="http://schemas.microsoft.com/office/drawing/2014/main" id="{852BE0D9-AB45-4223-BDD4-C9A735C51B6D}"/>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2780;p67">
                <a:extLst>
                  <a:ext uri="{FF2B5EF4-FFF2-40B4-BE49-F238E27FC236}">
                    <a16:creationId xmlns:a16="http://schemas.microsoft.com/office/drawing/2014/main" id="{F8FA24E2-D20D-49EA-81A3-DC117C6AB5BB}"/>
                  </a:ext>
                </a:extLst>
              </p:cNvPr>
              <p:cNvGrpSpPr/>
              <p:nvPr/>
            </p:nvGrpSpPr>
            <p:grpSpPr>
              <a:xfrm>
                <a:off x="3921548" y="3157509"/>
                <a:ext cx="37783" cy="32357"/>
                <a:chOff x="3921548" y="3157509"/>
                <a:chExt cx="37783" cy="32357"/>
              </a:xfrm>
            </p:grpSpPr>
            <p:sp>
              <p:nvSpPr>
                <p:cNvPr id="715" name="Google Shape;2781;p67">
                  <a:extLst>
                    <a:ext uri="{FF2B5EF4-FFF2-40B4-BE49-F238E27FC236}">
                      <a16:creationId xmlns:a16="http://schemas.microsoft.com/office/drawing/2014/main" id="{C90FDAC0-EED2-4CD2-A70A-F5E6D7E222D1}"/>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782;p67">
                  <a:extLst>
                    <a:ext uri="{FF2B5EF4-FFF2-40B4-BE49-F238E27FC236}">
                      <a16:creationId xmlns:a16="http://schemas.microsoft.com/office/drawing/2014/main" id="{DCD957DE-4814-4B9F-BB0C-53019BB7900A}"/>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2783;p67">
                <a:extLst>
                  <a:ext uri="{FF2B5EF4-FFF2-40B4-BE49-F238E27FC236}">
                    <a16:creationId xmlns:a16="http://schemas.microsoft.com/office/drawing/2014/main" id="{B1FB1817-8CD6-4BBC-AD1D-FAAEE7188CAC}"/>
                  </a:ext>
                </a:extLst>
              </p:cNvPr>
              <p:cNvGrpSpPr/>
              <p:nvPr/>
            </p:nvGrpSpPr>
            <p:grpSpPr>
              <a:xfrm>
                <a:off x="3939056" y="3211620"/>
                <a:ext cx="37783" cy="32380"/>
                <a:chOff x="3939056" y="3211620"/>
                <a:chExt cx="37783" cy="32380"/>
              </a:xfrm>
            </p:grpSpPr>
            <p:sp>
              <p:nvSpPr>
                <p:cNvPr id="713" name="Google Shape;2784;p67">
                  <a:extLst>
                    <a:ext uri="{FF2B5EF4-FFF2-40B4-BE49-F238E27FC236}">
                      <a16:creationId xmlns:a16="http://schemas.microsoft.com/office/drawing/2014/main" id="{337680E6-3502-474C-8F74-B01CB4C1131B}"/>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785;p67">
                  <a:extLst>
                    <a:ext uri="{FF2B5EF4-FFF2-40B4-BE49-F238E27FC236}">
                      <a16:creationId xmlns:a16="http://schemas.microsoft.com/office/drawing/2014/main" id="{06652CFA-237A-429F-BF66-EB83518AFF48}"/>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2786;p67">
                <a:extLst>
                  <a:ext uri="{FF2B5EF4-FFF2-40B4-BE49-F238E27FC236}">
                    <a16:creationId xmlns:a16="http://schemas.microsoft.com/office/drawing/2014/main" id="{8A013616-78A0-476C-8D91-931D5E42AF44}"/>
                  </a:ext>
                </a:extLst>
              </p:cNvPr>
              <p:cNvGrpSpPr/>
              <p:nvPr/>
            </p:nvGrpSpPr>
            <p:grpSpPr>
              <a:xfrm>
                <a:off x="4176240" y="3136965"/>
                <a:ext cx="31405" cy="26930"/>
                <a:chOff x="4176240" y="3136965"/>
                <a:chExt cx="31405" cy="26930"/>
              </a:xfrm>
            </p:grpSpPr>
            <p:sp>
              <p:nvSpPr>
                <p:cNvPr id="711" name="Google Shape;2787;p67">
                  <a:extLst>
                    <a:ext uri="{FF2B5EF4-FFF2-40B4-BE49-F238E27FC236}">
                      <a16:creationId xmlns:a16="http://schemas.microsoft.com/office/drawing/2014/main" id="{1F261E4E-67B5-41CB-B249-9354369B242D}"/>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788;p67">
                  <a:extLst>
                    <a:ext uri="{FF2B5EF4-FFF2-40B4-BE49-F238E27FC236}">
                      <a16:creationId xmlns:a16="http://schemas.microsoft.com/office/drawing/2014/main" id="{8AA7EFA3-B369-435C-9DB4-F4E94AEE6C4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2789;p67">
                <a:extLst>
                  <a:ext uri="{FF2B5EF4-FFF2-40B4-BE49-F238E27FC236}">
                    <a16:creationId xmlns:a16="http://schemas.microsoft.com/office/drawing/2014/main" id="{9A82B370-1E67-4E78-B8A1-911C91D0F77C}"/>
                  </a:ext>
                </a:extLst>
              </p:cNvPr>
              <p:cNvGrpSpPr/>
              <p:nvPr/>
            </p:nvGrpSpPr>
            <p:grpSpPr>
              <a:xfrm>
                <a:off x="4133148" y="3152593"/>
                <a:ext cx="31499" cy="27001"/>
                <a:chOff x="4133148" y="3152593"/>
                <a:chExt cx="31499" cy="27001"/>
              </a:xfrm>
            </p:grpSpPr>
            <p:sp>
              <p:nvSpPr>
                <p:cNvPr id="709" name="Google Shape;2790;p67">
                  <a:extLst>
                    <a:ext uri="{FF2B5EF4-FFF2-40B4-BE49-F238E27FC236}">
                      <a16:creationId xmlns:a16="http://schemas.microsoft.com/office/drawing/2014/main" id="{695ABA7A-B554-41B8-A244-403414D3FDC6}"/>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791;p67">
                  <a:extLst>
                    <a:ext uri="{FF2B5EF4-FFF2-40B4-BE49-F238E27FC236}">
                      <a16:creationId xmlns:a16="http://schemas.microsoft.com/office/drawing/2014/main" id="{9F4EDFC4-C7AA-4B71-BA19-256059C64B2C}"/>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2792;p67">
                <a:extLst>
                  <a:ext uri="{FF2B5EF4-FFF2-40B4-BE49-F238E27FC236}">
                    <a16:creationId xmlns:a16="http://schemas.microsoft.com/office/drawing/2014/main" id="{CA68147F-3D3A-455A-974B-78066D354ADF}"/>
                  </a:ext>
                </a:extLst>
              </p:cNvPr>
              <p:cNvGrpSpPr/>
              <p:nvPr/>
            </p:nvGrpSpPr>
            <p:grpSpPr>
              <a:xfrm>
                <a:off x="4220866" y="3073534"/>
                <a:ext cx="31499" cy="26898"/>
                <a:chOff x="4220866" y="3073534"/>
                <a:chExt cx="31499" cy="26898"/>
              </a:xfrm>
            </p:grpSpPr>
            <p:sp>
              <p:nvSpPr>
                <p:cNvPr id="707" name="Google Shape;2793;p67">
                  <a:extLst>
                    <a:ext uri="{FF2B5EF4-FFF2-40B4-BE49-F238E27FC236}">
                      <a16:creationId xmlns:a16="http://schemas.microsoft.com/office/drawing/2014/main" id="{9F41A2F0-7E72-49B7-8AFF-F36D8DC15D06}"/>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794;p67">
                  <a:extLst>
                    <a:ext uri="{FF2B5EF4-FFF2-40B4-BE49-F238E27FC236}">
                      <a16:creationId xmlns:a16="http://schemas.microsoft.com/office/drawing/2014/main" id="{B20AF1C8-8AAD-4117-8134-A84209B675E0}"/>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2795;p67">
                <a:extLst>
                  <a:ext uri="{FF2B5EF4-FFF2-40B4-BE49-F238E27FC236}">
                    <a16:creationId xmlns:a16="http://schemas.microsoft.com/office/drawing/2014/main" id="{0A43755F-39F3-4B6A-ADE4-2E35E31CD713}"/>
                  </a:ext>
                </a:extLst>
              </p:cNvPr>
              <p:cNvGrpSpPr/>
              <p:nvPr/>
            </p:nvGrpSpPr>
            <p:grpSpPr>
              <a:xfrm>
                <a:off x="3869702" y="3230323"/>
                <a:ext cx="31499" cy="26906"/>
                <a:chOff x="3869702" y="3230323"/>
                <a:chExt cx="31499" cy="26906"/>
              </a:xfrm>
            </p:grpSpPr>
            <p:sp>
              <p:nvSpPr>
                <p:cNvPr id="705" name="Google Shape;2796;p67">
                  <a:extLst>
                    <a:ext uri="{FF2B5EF4-FFF2-40B4-BE49-F238E27FC236}">
                      <a16:creationId xmlns:a16="http://schemas.microsoft.com/office/drawing/2014/main" id="{0075A43F-6D8B-4E6C-939F-C8165B287EA3}"/>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797;p67">
                  <a:extLst>
                    <a:ext uri="{FF2B5EF4-FFF2-40B4-BE49-F238E27FC236}">
                      <a16:creationId xmlns:a16="http://schemas.microsoft.com/office/drawing/2014/main" id="{9DC4608C-193A-4A55-893B-DF6BC8C52203}"/>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2798;p67">
              <a:extLst>
                <a:ext uri="{FF2B5EF4-FFF2-40B4-BE49-F238E27FC236}">
                  <a16:creationId xmlns:a16="http://schemas.microsoft.com/office/drawing/2014/main" id="{48899BA2-5491-4EBB-A2B8-5E21B1A85517}"/>
                </a:ext>
              </a:extLst>
            </p:cNvPr>
            <p:cNvGrpSpPr/>
            <p:nvPr/>
          </p:nvGrpSpPr>
          <p:grpSpPr>
            <a:xfrm>
              <a:off x="4271383" y="3065882"/>
              <a:ext cx="304556" cy="341663"/>
              <a:chOff x="4271383" y="3065882"/>
              <a:chExt cx="304556" cy="341663"/>
            </a:xfrm>
          </p:grpSpPr>
          <p:grpSp>
            <p:nvGrpSpPr>
              <p:cNvPr id="638" name="Google Shape;2799;p67">
                <a:extLst>
                  <a:ext uri="{FF2B5EF4-FFF2-40B4-BE49-F238E27FC236}">
                    <a16:creationId xmlns:a16="http://schemas.microsoft.com/office/drawing/2014/main" id="{ED9C0204-940E-465F-9C21-FDD80A7C8C48}"/>
                  </a:ext>
                </a:extLst>
              </p:cNvPr>
              <p:cNvGrpSpPr/>
              <p:nvPr/>
            </p:nvGrpSpPr>
            <p:grpSpPr>
              <a:xfrm>
                <a:off x="4293838" y="3078639"/>
                <a:ext cx="269353" cy="311973"/>
                <a:chOff x="4293838" y="3078639"/>
                <a:chExt cx="269353" cy="311973"/>
              </a:xfrm>
            </p:grpSpPr>
            <p:sp>
              <p:nvSpPr>
                <p:cNvPr id="678" name="Google Shape;2800;p67">
                  <a:extLst>
                    <a:ext uri="{FF2B5EF4-FFF2-40B4-BE49-F238E27FC236}">
                      <a16:creationId xmlns:a16="http://schemas.microsoft.com/office/drawing/2014/main" id="{01C44425-92D9-4C01-B347-C70709BACF60}"/>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801;p67">
                  <a:extLst>
                    <a:ext uri="{FF2B5EF4-FFF2-40B4-BE49-F238E27FC236}">
                      <a16:creationId xmlns:a16="http://schemas.microsoft.com/office/drawing/2014/main" id="{6971639F-615D-4CF7-9EF5-C2D5B8E8416D}"/>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802;p67">
                  <a:extLst>
                    <a:ext uri="{FF2B5EF4-FFF2-40B4-BE49-F238E27FC236}">
                      <a16:creationId xmlns:a16="http://schemas.microsoft.com/office/drawing/2014/main" id="{19D8F53F-D923-4838-967D-AF99F62E4E33}"/>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803;p67">
                  <a:extLst>
                    <a:ext uri="{FF2B5EF4-FFF2-40B4-BE49-F238E27FC236}">
                      <a16:creationId xmlns:a16="http://schemas.microsoft.com/office/drawing/2014/main" id="{2A164954-0BD0-4E08-9642-C37A852420B4}"/>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804;p67">
                  <a:extLst>
                    <a:ext uri="{FF2B5EF4-FFF2-40B4-BE49-F238E27FC236}">
                      <a16:creationId xmlns:a16="http://schemas.microsoft.com/office/drawing/2014/main" id="{27882B19-BE88-4651-897D-330B2BDADB62}"/>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805;p67">
                  <a:extLst>
                    <a:ext uri="{FF2B5EF4-FFF2-40B4-BE49-F238E27FC236}">
                      <a16:creationId xmlns:a16="http://schemas.microsoft.com/office/drawing/2014/main" id="{38B0514C-24A2-4681-991E-011A0146E87B}"/>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806;p67">
                  <a:extLst>
                    <a:ext uri="{FF2B5EF4-FFF2-40B4-BE49-F238E27FC236}">
                      <a16:creationId xmlns:a16="http://schemas.microsoft.com/office/drawing/2014/main" id="{0FB8B2B7-153B-4BF2-9744-33EA33C573E5}"/>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807;p67">
                  <a:extLst>
                    <a:ext uri="{FF2B5EF4-FFF2-40B4-BE49-F238E27FC236}">
                      <a16:creationId xmlns:a16="http://schemas.microsoft.com/office/drawing/2014/main" id="{770B4F73-98FD-4B6D-8B16-563112757A15}"/>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808;p67">
                  <a:extLst>
                    <a:ext uri="{FF2B5EF4-FFF2-40B4-BE49-F238E27FC236}">
                      <a16:creationId xmlns:a16="http://schemas.microsoft.com/office/drawing/2014/main" id="{4F531080-325D-44DB-B5E9-F17E979BA706}"/>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809;p67">
                  <a:extLst>
                    <a:ext uri="{FF2B5EF4-FFF2-40B4-BE49-F238E27FC236}">
                      <a16:creationId xmlns:a16="http://schemas.microsoft.com/office/drawing/2014/main" id="{A1E38900-E5FA-40EE-AE87-E6A8A64F056D}"/>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810;p67">
                  <a:extLst>
                    <a:ext uri="{FF2B5EF4-FFF2-40B4-BE49-F238E27FC236}">
                      <a16:creationId xmlns:a16="http://schemas.microsoft.com/office/drawing/2014/main" id="{C67AE5AF-9A6B-4EBC-A565-F9410CBDAC22}"/>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811;p67">
                  <a:extLst>
                    <a:ext uri="{FF2B5EF4-FFF2-40B4-BE49-F238E27FC236}">
                      <a16:creationId xmlns:a16="http://schemas.microsoft.com/office/drawing/2014/main" id="{08C493C1-DFA2-467C-B9E3-54DF2E931299}"/>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812;p67">
                  <a:extLst>
                    <a:ext uri="{FF2B5EF4-FFF2-40B4-BE49-F238E27FC236}">
                      <a16:creationId xmlns:a16="http://schemas.microsoft.com/office/drawing/2014/main" id="{FA265AD6-B46D-4477-8078-BE7508A2C41A}"/>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813;p67">
                  <a:extLst>
                    <a:ext uri="{FF2B5EF4-FFF2-40B4-BE49-F238E27FC236}">
                      <a16:creationId xmlns:a16="http://schemas.microsoft.com/office/drawing/2014/main" id="{FEA2E51E-4BC9-4774-BD39-45B8FFB3D3C7}"/>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814;p67">
                  <a:extLst>
                    <a:ext uri="{FF2B5EF4-FFF2-40B4-BE49-F238E27FC236}">
                      <a16:creationId xmlns:a16="http://schemas.microsoft.com/office/drawing/2014/main" id="{8041AA2C-A91A-491F-8A57-7005C5760107}"/>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815;p67">
                  <a:extLst>
                    <a:ext uri="{FF2B5EF4-FFF2-40B4-BE49-F238E27FC236}">
                      <a16:creationId xmlns:a16="http://schemas.microsoft.com/office/drawing/2014/main" id="{66F98879-1C2E-4055-816D-57BFFDB5ACF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816;p67">
                  <a:extLst>
                    <a:ext uri="{FF2B5EF4-FFF2-40B4-BE49-F238E27FC236}">
                      <a16:creationId xmlns:a16="http://schemas.microsoft.com/office/drawing/2014/main" id="{AEC40229-FA23-4BC0-850F-C2E6F39E963A}"/>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2817;p67">
                <a:extLst>
                  <a:ext uri="{FF2B5EF4-FFF2-40B4-BE49-F238E27FC236}">
                    <a16:creationId xmlns:a16="http://schemas.microsoft.com/office/drawing/2014/main" id="{EFC151C6-5DC2-4BD9-A5A0-93CA34EFADE3}"/>
                  </a:ext>
                </a:extLst>
              </p:cNvPr>
              <p:cNvGrpSpPr/>
              <p:nvPr/>
            </p:nvGrpSpPr>
            <p:grpSpPr>
              <a:xfrm>
                <a:off x="4538164" y="3342061"/>
                <a:ext cx="37776" cy="32380"/>
                <a:chOff x="4538164" y="3342061"/>
                <a:chExt cx="37776" cy="32380"/>
              </a:xfrm>
            </p:grpSpPr>
            <p:sp>
              <p:nvSpPr>
                <p:cNvPr id="676" name="Google Shape;2818;p67">
                  <a:extLst>
                    <a:ext uri="{FF2B5EF4-FFF2-40B4-BE49-F238E27FC236}">
                      <a16:creationId xmlns:a16="http://schemas.microsoft.com/office/drawing/2014/main" id="{8E330CD7-3F7A-456F-B348-21C530A5BE3B}"/>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819;p67">
                  <a:extLst>
                    <a:ext uri="{FF2B5EF4-FFF2-40B4-BE49-F238E27FC236}">
                      <a16:creationId xmlns:a16="http://schemas.microsoft.com/office/drawing/2014/main" id="{FB07841C-52EC-4BFD-BAF3-D37EAA8C403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2820;p67">
                <a:extLst>
                  <a:ext uri="{FF2B5EF4-FFF2-40B4-BE49-F238E27FC236}">
                    <a16:creationId xmlns:a16="http://schemas.microsoft.com/office/drawing/2014/main" id="{884B4709-DA42-44F1-A754-D8107495A9ED}"/>
                  </a:ext>
                </a:extLst>
              </p:cNvPr>
              <p:cNvGrpSpPr/>
              <p:nvPr/>
            </p:nvGrpSpPr>
            <p:grpSpPr>
              <a:xfrm>
                <a:off x="4271383" y="3194742"/>
                <a:ext cx="37783" cy="32420"/>
                <a:chOff x="4271383" y="3194742"/>
                <a:chExt cx="37783" cy="32420"/>
              </a:xfrm>
            </p:grpSpPr>
            <p:sp>
              <p:nvSpPr>
                <p:cNvPr id="674" name="Google Shape;2821;p67">
                  <a:extLst>
                    <a:ext uri="{FF2B5EF4-FFF2-40B4-BE49-F238E27FC236}">
                      <a16:creationId xmlns:a16="http://schemas.microsoft.com/office/drawing/2014/main" id="{94A93C4C-5BD8-4A99-89BB-39C2D994FFE1}"/>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822;p67">
                  <a:extLst>
                    <a:ext uri="{FF2B5EF4-FFF2-40B4-BE49-F238E27FC236}">
                      <a16:creationId xmlns:a16="http://schemas.microsoft.com/office/drawing/2014/main" id="{994BE43A-DDD7-4AC7-BC50-0E70AD477D62}"/>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2823;p67">
                <a:extLst>
                  <a:ext uri="{FF2B5EF4-FFF2-40B4-BE49-F238E27FC236}">
                    <a16:creationId xmlns:a16="http://schemas.microsoft.com/office/drawing/2014/main" id="{438BC352-4B3B-4F25-89E4-D68566506ED3}"/>
                  </a:ext>
                </a:extLst>
              </p:cNvPr>
              <p:cNvGrpSpPr/>
              <p:nvPr/>
            </p:nvGrpSpPr>
            <p:grpSpPr>
              <a:xfrm>
                <a:off x="4284416" y="3084058"/>
                <a:ext cx="37783" cy="32357"/>
                <a:chOff x="4284416" y="3084058"/>
                <a:chExt cx="37783" cy="32357"/>
              </a:xfrm>
            </p:grpSpPr>
            <p:sp>
              <p:nvSpPr>
                <p:cNvPr id="672" name="Google Shape;2824;p67">
                  <a:extLst>
                    <a:ext uri="{FF2B5EF4-FFF2-40B4-BE49-F238E27FC236}">
                      <a16:creationId xmlns:a16="http://schemas.microsoft.com/office/drawing/2014/main" id="{E1E6E7A4-572F-4B09-841A-96F66B5D53C4}"/>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825;p67">
                  <a:extLst>
                    <a:ext uri="{FF2B5EF4-FFF2-40B4-BE49-F238E27FC236}">
                      <a16:creationId xmlns:a16="http://schemas.microsoft.com/office/drawing/2014/main" id="{B8AFDB44-84BA-413D-B79F-48500B46212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2826;p67">
                <a:extLst>
                  <a:ext uri="{FF2B5EF4-FFF2-40B4-BE49-F238E27FC236}">
                    <a16:creationId xmlns:a16="http://schemas.microsoft.com/office/drawing/2014/main" id="{4A18C731-72FC-4D4E-8AF3-CE2DE90C1932}"/>
                  </a:ext>
                </a:extLst>
              </p:cNvPr>
              <p:cNvGrpSpPr/>
              <p:nvPr/>
            </p:nvGrpSpPr>
            <p:grpSpPr>
              <a:xfrm>
                <a:off x="4478697" y="3297561"/>
                <a:ext cx="37776" cy="32451"/>
                <a:chOff x="4478697" y="3297561"/>
                <a:chExt cx="37776" cy="32451"/>
              </a:xfrm>
            </p:grpSpPr>
            <p:sp>
              <p:nvSpPr>
                <p:cNvPr id="670" name="Google Shape;2827;p67">
                  <a:extLst>
                    <a:ext uri="{FF2B5EF4-FFF2-40B4-BE49-F238E27FC236}">
                      <a16:creationId xmlns:a16="http://schemas.microsoft.com/office/drawing/2014/main" id="{6118F3D6-A17B-4E68-9453-BDA3CD3CABA2}"/>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828;p67">
                  <a:extLst>
                    <a:ext uri="{FF2B5EF4-FFF2-40B4-BE49-F238E27FC236}">
                      <a16:creationId xmlns:a16="http://schemas.microsoft.com/office/drawing/2014/main" id="{4A6055F3-1B6F-44FC-99D9-959F449BB75D}"/>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2829;p67">
                <a:extLst>
                  <a:ext uri="{FF2B5EF4-FFF2-40B4-BE49-F238E27FC236}">
                    <a16:creationId xmlns:a16="http://schemas.microsoft.com/office/drawing/2014/main" id="{C1509264-34A5-4983-A93A-29A9EF974B66}"/>
                  </a:ext>
                </a:extLst>
              </p:cNvPr>
              <p:cNvGrpSpPr/>
              <p:nvPr/>
            </p:nvGrpSpPr>
            <p:grpSpPr>
              <a:xfrm>
                <a:off x="4411813" y="3331711"/>
                <a:ext cx="37776" cy="32451"/>
                <a:chOff x="4411813" y="3331711"/>
                <a:chExt cx="37776" cy="32451"/>
              </a:xfrm>
            </p:grpSpPr>
            <p:sp>
              <p:nvSpPr>
                <p:cNvPr id="668" name="Google Shape;2830;p67">
                  <a:extLst>
                    <a:ext uri="{FF2B5EF4-FFF2-40B4-BE49-F238E27FC236}">
                      <a16:creationId xmlns:a16="http://schemas.microsoft.com/office/drawing/2014/main" id="{570C76AC-ABB6-43C6-BC46-92CA603ADD93}"/>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831;p67">
                  <a:extLst>
                    <a:ext uri="{FF2B5EF4-FFF2-40B4-BE49-F238E27FC236}">
                      <a16:creationId xmlns:a16="http://schemas.microsoft.com/office/drawing/2014/main" id="{5658C829-E4AF-45A0-BF5D-3EB3B8277238}"/>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2832;p67">
                <a:extLst>
                  <a:ext uri="{FF2B5EF4-FFF2-40B4-BE49-F238E27FC236}">
                    <a16:creationId xmlns:a16="http://schemas.microsoft.com/office/drawing/2014/main" id="{7EC222FF-09C1-4CB2-905D-93D94EBEF29F}"/>
                  </a:ext>
                </a:extLst>
              </p:cNvPr>
              <p:cNvGrpSpPr/>
              <p:nvPr/>
            </p:nvGrpSpPr>
            <p:grpSpPr>
              <a:xfrm>
                <a:off x="4337984" y="3375188"/>
                <a:ext cx="37776" cy="32357"/>
                <a:chOff x="4337984" y="3375188"/>
                <a:chExt cx="37776" cy="32357"/>
              </a:xfrm>
            </p:grpSpPr>
            <p:sp>
              <p:nvSpPr>
                <p:cNvPr id="666" name="Google Shape;2833;p67">
                  <a:extLst>
                    <a:ext uri="{FF2B5EF4-FFF2-40B4-BE49-F238E27FC236}">
                      <a16:creationId xmlns:a16="http://schemas.microsoft.com/office/drawing/2014/main" id="{D36E7E61-D197-49A2-838F-BF198AA0C118}"/>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834;p67">
                  <a:extLst>
                    <a:ext uri="{FF2B5EF4-FFF2-40B4-BE49-F238E27FC236}">
                      <a16:creationId xmlns:a16="http://schemas.microsoft.com/office/drawing/2014/main" id="{92C9CA8A-D164-4922-BD91-0F3A4F12B30C}"/>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2835;p67">
                <a:extLst>
                  <a:ext uri="{FF2B5EF4-FFF2-40B4-BE49-F238E27FC236}">
                    <a16:creationId xmlns:a16="http://schemas.microsoft.com/office/drawing/2014/main" id="{D93C9F3F-7649-41E2-A230-EBF036E7B3D5}"/>
                  </a:ext>
                </a:extLst>
              </p:cNvPr>
              <p:cNvGrpSpPr/>
              <p:nvPr/>
            </p:nvGrpSpPr>
            <p:grpSpPr>
              <a:xfrm>
                <a:off x="4494867" y="3090530"/>
                <a:ext cx="37878" cy="32451"/>
                <a:chOff x="4494867" y="3090530"/>
                <a:chExt cx="37878" cy="32451"/>
              </a:xfrm>
            </p:grpSpPr>
            <p:sp>
              <p:nvSpPr>
                <p:cNvPr id="664" name="Google Shape;2836;p67">
                  <a:extLst>
                    <a:ext uri="{FF2B5EF4-FFF2-40B4-BE49-F238E27FC236}">
                      <a16:creationId xmlns:a16="http://schemas.microsoft.com/office/drawing/2014/main" id="{902C3837-4285-4319-BADB-18C81604F50C}"/>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837;p67">
                  <a:extLst>
                    <a:ext uri="{FF2B5EF4-FFF2-40B4-BE49-F238E27FC236}">
                      <a16:creationId xmlns:a16="http://schemas.microsoft.com/office/drawing/2014/main" id="{5722B420-8D6F-4775-8C06-5BEA3FC2D7E2}"/>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2838;p67">
                <a:extLst>
                  <a:ext uri="{FF2B5EF4-FFF2-40B4-BE49-F238E27FC236}">
                    <a16:creationId xmlns:a16="http://schemas.microsoft.com/office/drawing/2014/main" id="{307BDA13-DD99-4C31-A68A-E7A3E43CB28E}"/>
                  </a:ext>
                </a:extLst>
              </p:cNvPr>
              <p:cNvGrpSpPr/>
              <p:nvPr/>
            </p:nvGrpSpPr>
            <p:grpSpPr>
              <a:xfrm>
                <a:off x="4525124" y="3207774"/>
                <a:ext cx="37783" cy="32420"/>
                <a:chOff x="4525124" y="3207774"/>
                <a:chExt cx="37783" cy="32420"/>
              </a:xfrm>
            </p:grpSpPr>
            <p:sp>
              <p:nvSpPr>
                <p:cNvPr id="662" name="Google Shape;2839;p67">
                  <a:extLst>
                    <a:ext uri="{FF2B5EF4-FFF2-40B4-BE49-F238E27FC236}">
                      <a16:creationId xmlns:a16="http://schemas.microsoft.com/office/drawing/2014/main" id="{A4F111D9-094C-4581-B408-5EB1DB7E60F8}"/>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840;p67">
                  <a:extLst>
                    <a:ext uri="{FF2B5EF4-FFF2-40B4-BE49-F238E27FC236}">
                      <a16:creationId xmlns:a16="http://schemas.microsoft.com/office/drawing/2014/main" id="{B58DC729-1F4F-4408-AFEE-285C67F2164B}"/>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2841;p67">
                <a:extLst>
                  <a:ext uri="{FF2B5EF4-FFF2-40B4-BE49-F238E27FC236}">
                    <a16:creationId xmlns:a16="http://schemas.microsoft.com/office/drawing/2014/main" id="{2D3CFE24-FEB0-43AF-96C6-36DF54D4D8AD}"/>
                  </a:ext>
                </a:extLst>
              </p:cNvPr>
              <p:cNvGrpSpPr/>
              <p:nvPr/>
            </p:nvGrpSpPr>
            <p:grpSpPr>
              <a:xfrm>
                <a:off x="4440544" y="3176479"/>
                <a:ext cx="31499" cy="26898"/>
                <a:chOff x="4440544" y="3176479"/>
                <a:chExt cx="31499" cy="26898"/>
              </a:xfrm>
            </p:grpSpPr>
            <p:sp>
              <p:nvSpPr>
                <p:cNvPr id="660" name="Google Shape;2842;p67">
                  <a:extLst>
                    <a:ext uri="{FF2B5EF4-FFF2-40B4-BE49-F238E27FC236}">
                      <a16:creationId xmlns:a16="http://schemas.microsoft.com/office/drawing/2014/main" id="{02C70949-C45A-4CEE-8D45-97FF9B81B3C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843;p67">
                  <a:extLst>
                    <a:ext uri="{FF2B5EF4-FFF2-40B4-BE49-F238E27FC236}">
                      <a16:creationId xmlns:a16="http://schemas.microsoft.com/office/drawing/2014/main" id="{9B8DBC03-DADB-4017-BA96-765F842F5160}"/>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2844;p67">
                <a:extLst>
                  <a:ext uri="{FF2B5EF4-FFF2-40B4-BE49-F238E27FC236}">
                    <a16:creationId xmlns:a16="http://schemas.microsoft.com/office/drawing/2014/main" id="{30B52204-9703-41B7-B683-CA71B455EB82}"/>
                  </a:ext>
                </a:extLst>
              </p:cNvPr>
              <p:cNvGrpSpPr/>
              <p:nvPr/>
            </p:nvGrpSpPr>
            <p:grpSpPr>
              <a:xfrm>
                <a:off x="4350545" y="3156400"/>
                <a:ext cx="31405" cy="27001"/>
                <a:chOff x="4350545" y="3156400"/>
                <a:chExt cx="31405" cy="27001"/>
              </a:xfrm>
            </p:grpSpPr>
            <p:sp>
              <p:nvSpPr>
                <p:cNvPr id="658" name="Google Shape;2845;p67">
                  <a:extLst>
                    <a:ext uri="{FF2B5EF4-FFF2-40B4-BE49-F238E27FC236}">
                      <a16:creationId xmlns:a16="http://schemas.microsoft.com/office/drawing/2014/main" id="{900ADD17-698D-4DE1-8937-740FDDF17E4D}"/>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846;p67">
                  <a:extLst>
                    <a:ext uri="{FF2B5EF4-FFF2-40B4-BE49-F238E27FC236}">
                      <a16:creationId xmlns:a16="http://schemas.microsoft.com/office/drawing/2014/main" id="{CDB8D6A3-FDD9-4BE2-BFD0-6879F53AE2D2}"/>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2847;p67">
                <a:extLst>
                  <a:ext uri="{FF2B5EF4-FFF2-40B4-BE49-F238E27FC236}">
                    <a16:creationId xmlns:a16="http://schemas.microsoft.com/office/drawing/2014/main" id="{79721A10-0837-4BCC-96F5-1546458F5478}"/>
                  </a:ext>
                </a:extLst>
              </p:cNvPr>
              <p:cNvGrpSpPr/>
              <p:nvPr/>
            </p:nvGrpSpPr>
            <p:grpSpPr>
              <a:xfrm>
                <a:off x="4376703" y="3255058"/>
                <a:ext cx="31405" cy="27001"/>
                <a:chOff x="4376703" y="3255058"/>
                <a:chExt cx="31405" cy="27001"/>
              </a:xfrm>
            </p:grpSpPr>
            <p:sp>
              <p:nvSpPr>
                <p:cNvPr id="656" name="Google Shape;2848;p67">
                  <a:extLst>
                    <a:ext uri="{FF2B5EF4-FFF2-40B4-BE49-F238E27FC236}">
                      <a16:creationId xmlns:a16="http://schemas.microsoft.com/office/drawing/2014/main" id="{9A7ADD42-71A0-4A2B-B41B-A6A4140E4EE7}"/>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849;p67">
                  <a:extLst>
                    <a:ext uri="{FF2B5EF4-FFF2-40B4-BE49-F238E27FC236}">
                      <a16:creationId xmlns:a16="http://schemas.microsoft.com/office/drawing/2014/main" id="{7E6301F2-90D3-4DD1-B5D0-94F6B83AA58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2850;p67">
                <a:extLst>
                  <a:ext uri="{FF2B5EF4-FFF2-40B4-BE49-F238E27FC236}">
                    <a16:creationId xmlns:a16="http://schemas.microsoft.com/office/drawing/2014/main" id="{DE197E93-CA80-4F65-996A-E0C4F11D8E64}"/>
                  </a:ext>
                </a:extLst>
              </p:cNvPr>
              <p:cNvGrpSpPr/>
              <p:nvPr/>
            </p:nvGrpSpPr>
            <p:grpSpPr>
              <a:xfrm>
                <a:off x="4331322" y="3283656"/>
                <a:ext cx="31405" cy="26945"/>
                <a:chOff x="4331322" y="3283656"/>
                <a:chExt cx="31405" cy="26945"/>
              </a:xfrm>
            </p:grpSpPr>
            <p:sp>
              <p:nvSpPr>
                <p:cNvPr id="654" name="Google Shape;2851;p67">
                  <a:extLst>
                    <a:ext uri="{FF2B5EF4-FFF2-40B4-BE49-F238E27FC236}">
                      <a16:creationId xmlns:a16="http://schemas.microsoft.com/office/drawing/2014/main" id="{CD4BC46E-3F9E-4785-A31E-9865CE0521AA}"/>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852;p67">
                  <a:extLst>
                    <a:ext uri="{FF2B5EF4-FFF2-40B4-BE49-F238E27FC236}">
                      <a16:creationId xmlns:a16="http://schemas.microsoft.com/office/drawing/2014/main" id="{9C6FFAB1-157C-486C-917B-41BA32D98D30}"/>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2853;p67">
                <a:extLst>
                  <a:ext uri="{FF2B5EF4-FFF2-40B4-BE49-F238E27FC236}">
                    <a16:creationId xmlns:a16="http://schemas.microsoft.com/office/drawing/2014/main" id="{EEC11351-E6E7-4A88-B85B-7A1E1852A2BD}"/>
                  </a:ext>
                </a:extLst>
              </p:cNvPr>
              <p:cNvGrpSpPr/>
              <p:nvPr/>
            </p:nvGrpSpPr>
            <p:grpSpPr>
              <a:xfrm>
                <a:off x="4380510" y="3065882"/>
                <a:ext cx="31405" cy="26938"/>
                <a:chOff x="4380510" y="3065882"/>
                <a:chExt cx="31405" cy="26938"/>
              </a:xfrm>
            </p:grpSpPr>
            <p:sp>
              <p:nvSpPr>
                <p:cNvPr id="652" name="Google Shape;2854;p67">
                  <a:extLst>
                    <a:ext uri="{FF2B5EF4-FFF2-40B4-BE49-F238E27FC236}">
                      <a16:creationId xmlns:a16="http://schemas.microsoft.com/office/drawing/2014/main" id="{939E4A6F-C200-4ABB-9371-4D9F07038B80}"/>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855;p67">
                  <a:extLst>
                    <a:ext uri="{FF2B5EF4-FFF2-40B4-BE49-F238E27FC236}">
                      <a16:creationId xmlns:a16="http://schemas.microsoft.com/office/drawing/2014/main" id="{5038683B-09FB-4779-8BE2-C72AB85A3133}"/>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2856;p67">
              <a:extLst>
                <a:ext uri="{FF2B5EF4-FFF2-40B4-BE49-F238E27FC236}">
                  <a16:creationId xmlns:a16="http://schemas.microsoft.com/office/drawing/2014/main" id="{DE9409EA-5F8A-49BC-9C7B-7C3C7A246316}"/>
                </a:ext>
              </a:extLst>
            </p:cNvPr>
            <p:cNvGrpSpPr/>
            <p:nvPr/>
          </p:nvGrpSpPr>
          <p:grpSpPr>
            <a:xfrm>
              <a:off x="4558998" y="3188237"/>
              <a:ext cx="1280131" cy="1052746"/>
              <a:chOff x="4558998" y="3188237"/>
              <a:chExt cx="1280131" cy="1052746"/>
            </a:xfrm>
          </p:grpSpPr>
          <p:sp>
            <p:nvSpPr>
              <p:cNvPr id="215" name="Google Shape;2857;p67">
                <a:extLst>
                  <a:ext uri="{FF2B5EF4-FFF2-40B4-BE49-F238E27FC236}">
                    <a16:creationId xmlns:a16="http://schemas.microsoft.com/office/drawing/2014/main" id="{BC29F01F-554D-4BAF-BB1D-14FF8C783006}"/>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858;p67">
                <a:extLst>
                  <a:ext uri="{FF2B5EF4-FFF2-40B4-BE49-F238E27FC236}">
                    <a16:creationId xmlns:a16="http://schemas.microsoft.com/office/drawing/2014/main" id="{F40C4EDB-5950-4240-9C5A-B3E7F027A879}"/>
                  </a:ext>
                </a:extLst>
              </p:cNvPr>
              <p:cNvGrpSpPr/>
              <p:nvPr/>
            </p:nvGrpSpPr>
            <p:grpSpPr>
              <a:xfrm>
                <a:off x="4579164" y="3203653"/>
                <a:ext cx="1244833" cy="1020397"/>
                <a:chOff x="4579164" y="3203653"/>
                <a:chExt cx="1244833" cy="1020397"/>
              </a:xfrm>
            </p:grpSpPr>
            <p:sp>
              <p:nvSpPr>
                <p:cNvPr id="537" name="Google Shape;2859;p67">
                  <a:extLst>
                    <a:ext uri="{FF2B5EF4-FFF2-40B4-BE49-F238E27FC236}">
                      <a16:creationId xmlns:a16="http://schemas.microsoft.com/office/drawing/2014/main" id="{D259A762-51AF-48F3-BFAE-22CBD067EDC4}"/>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860;p67">
                  <a:extLst>
                    <a:ext uri="{FF2B5EF4-FFF2-40B4-BE49-F238E27FC236}">
                      <a16:creationId xmlns:a16="http://schemas.microsoft.com/office/drawing/2014/main" id="{D2DF56B5-37ED-4D5E-B4B9-7B74955B7828}"/>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2861;p67">
                  <a:extLst>
                    <a:ext uri="{FF2B5EF4-FFF2-40B4-BE49-F238E27FC236}">
                      <a16:creationId xmlns:a16="http://schemas.microsoft.com/office/drawing/2014/main" id="{F32BB1C0-B7A7-420C-AB07-F613526D4FE2}"/>
                    </a:ext>
                  </a:extLst>
                </p:cNvPr>
                <p:cNvGrpSpPr/>
                <p:nvPr/>
              </p:nvGrpSpPr>
              <p:grpSpPr>
                <a:xfrm>
                  <a:off x="4579164" y="3203653"/>
                  <a:ext cx="1244833" cy="1020397"/>
                  <a:chOff x="4579164" y="3203653"/>
                  <a:chExt cx="1244833" cy="1020397"/>
                </a:xfrm>
              </p:grpSpPr>
              <p:sp>
                <p:nvSpPr>
                  <p:cNvPr id="540" name="Google Shape;2862;p67">
                    <a:extLst>
                      <a:ext uri="{FF2B5EF4-FFF2-40B4-BE49-F238E27FC236}">
                        <a16:creationId xmlns:a16="http://schemas.microsoft.com/office/drawing/2014/main" id="{13434FDE-235E-445A-B57F-753BAE4D99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63;p67">
                    <a:extLst>
                      <a:ext uri="{FF2B5EF4-FFF2-40B4-BE49-F238E27FC236}">
                        <a16:creationId xmlns:a16="http://schemas.microsoft.com/office/drawing/2014/main" id="{241DBA75-F1A3-4C2D-8C7F-87C455CA93F6}"/>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2864;p67">
                    <a:extLst>
                      <a:ext uri="{FF2B5EF4-FFF2-40B4-BE49-F238E27FC236}">
                        <a16:creationId xmlns:a16="http://schemas.microsoft.com/office/drawing/2014/main" id="{C4BEE66A-B2EA-453B-A830-6907A1BA6E21}"/>
                      </a:ext>
                    </a:extLst>
                  </p:cNvPr>
                  <p:cNvGrpSpPr/>
                  <p:nvPr/>
                </p:nvGrpSpPr>
                <p:grpSpPr>
                  <a:xfrm>
                    <a:off x="4579164" y="3203653"/>
                    <a:ext cx="1244833" cy="1020397"/>
                    <a:chOff x="4579164" y="3203653"/>
                    <a:chExt cx="1244833" cy="1020397"/>
                  </a:xfrm>
                </p:grpSpPr>
                <p:sp>
                  <p:nvSpPr>
                    <p:cNvPr id="543" name="Google Shape;2865;p67">
                      <a:extLst>
                        <a:ext uri="{FF2B5EF4-FFF2-40B4-BE49-F238E27FC236}">
                          <a16:creationId xmlns:a16="http://schemas.microsoft.com/office/drawing/2014/main" id="{C4F32991-D1FA-4C20-9A16-9B7A1423B9EA}"/>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66;p67">
                      <a:extLst>
                        <a:ext uri="{FF2B5EF4-FFF2-40B4-BE49-F238E27FC236}">
                          <a16:creationId xmlns:a16="http://schemas.microsoft.com/office/drawing/2014/main" id="{3D6D8B82-F3F6-4439-8356-55DEE8E65C9F}"/>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67;p67">
                      <a:extLst>
                        <a:ext uri="{FF2B5EF4-FFF2-40B4-BE49-F238E27FC236}">
                          <a16:creationId xmlns:a16="http://schemas.microsoft.com/office/drawing/2014/main" id="{251250E2-4E69-4586-9356-CC5FEBDBEBF2}"/>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68;p67">
                      <a:extLst>
                        <a:ext uri="{FF2B5EF4-FFF2-40B4-BE49-F238E27FC236}">
                          <a16:creationId xmlns:a16="http://schemas.microsoft.com/office/drawing/2014/main" id="{A50E888E-3ED8-4745-B7B1-941D592C8F28}"/>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69;p67">
                      <a:extLst>
                        <a:ext uri="{FF2B5EF4-FFF2-40B4-BE49-F238E27FC236}">
                          <a16:creationId xmlns:a16="http://schemas.microsoft.com/office/drawing/2014/main" id="{3DDB55F1-7E79-49ED-BC7A-CCAAB7C27F12}"/>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70;p67">
                      <a:extLst>
                        <a:ext uri="{FF2B5EF4-FFF2-40B4-BE49-F238E27FC236}">
                          <a16:creationId xmlns:a16="http://schemas.microsoft.com/office/drawing/2014/main" id="{9EAB73BD-547A-4542-B4BA-76879096C67A}"/>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71;p67">
                      <a:extLst>
                        <a:ext uri="{FF2B5EF4-FFF2-40B4-BE49-F238E27FC236}">
                          <a16:creationId xmlns:a16="http://schemas.microsoft.com/office/drawing/2014/main" id="{4E228E10-CD58-4DFD-AF80-FBC2DDBC7C0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72;p67">
                      <a:extLst>
                        <a:ext uri="{FF2B5EF4-FFF2-40B4-BE49-F238E27FC236}">
                          <a16:creationId xmlns:a16="http://schemas.microsoft.com/office/drawing/2014/main" id="{CFA7369D-3C08-453C-BCC0-5BEA6C35D859}"/>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2873;p67">
                      <a:extLst>
                        <a:ext uri="{FF2B5EF4-FFF2-40B4-BE49-F238E27FC236}">
                          <a16:creationId xmlns:a16="http://schemas.microsoft.com/office/drawing/2014/main" id="{6F452F24-72CF-48E3-AC34-56D3AE1143BF}"/>
                        </a:ext>
                      </a:extLst>
                    </p:cNvPr>
                    <p:cNvGrpSpPr/>
                    <p:nvPr/>
                  </p:nvGrpSpPr>
                  <p:grpSpPr>
                    <a:xfrm>
                      <a:off x="4579164" y="3203653"/>
                      <a:ext cx="1244833" cy="1020397"/>
                      <a:chOff x="4579164" y="3203653"/>
                      <a:chExt cx="1244833" cy="1020397"/>
                    </a:xfrm>
                  </p:grpSpPr>
                  <p:sp>
                    <p:nvSpPr>
                      <p:cNvPr id="552" name="Google Shape;2874;p67">
                        <a:extLst>
                          <a:ext uri="{FF2B5EF4-FFF2-40B4-BE49-F238E27FC236}">
                            <a16:creationId xmlns:a16="http://schemas.microsoft.com/office/drawing/2014/main" id="{31BD8CD3-5FC4-4133-9FB3-D83FF040F16C}"/>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75;p67">
                        <a:extLst>
                          <a:ext uri="{FF2B5EF4-FFF2-40B4-BE49-F238E27FC236}">
                            <a16:creationId xmlns:a16="http://schemas.microsoft.com/office/drawing/2014/main" id="{C16A15D4-20FB-498A-9AAF-66C60410ABAC}"/>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76;p67">
                        <a:extLst>
                          <a:ext uri="{FF2B5EF4-FFF2-40B4-BE49-F238E27FC236}">
                            <a16:creationId xmlns:a16="http://schemas.microsoft.com/office/drawing/2014/main" id="{8108FA99-240F-4F18-839E-5428BA8F4724}"/>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877;p67">
                        <a:extLst>
                          <a:ext uri="{FF2B5EF4-FFF2-40B4-BE49-F238E27FC236}">
                            <a16:creationId xmlns:a16="http://schemas.microsoft.com/office/drawing/2014/main" id="{3D1365FA-AE84-4E1A-8445-E105977E76D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878;p67">
                        <a:extLst>
                          <a:ext uri="{FF2B5EF4-FFF2-40B4-BE49-F238E27FC236}">
                            <a16:creationId xmlns:a16="http://schemas.microsoft.com/office/drawing/2014/main" id="{D12998F0-92B0-4B64-BF6E-87D305AFCE0B}"/>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879;p67">
                        <a:extLst>
                          <a:ext uri="{FF2B5EF4-FFF2-40B4-BE49-F238E27FC236}">
                            <a16:creationId xmlns:a16="http://schemas.microsoft.com/office/drawing/2014/main" id="{C75067BD-B4F4-4E56-8DCA-076FF14010D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880;p67">
                        <a:extLst>
                          <a:ext uri="{FF2B5EF4-FFF2-40B4-BE49-F238E27FC236}">
                            <a16:creationId xmlns:a16="http://schemas.microsoft.com/office/drawing/2014/main" id="{01319DB9-E637-456E-8AAA-9D0CE85F6D1F}"/>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881;p67">
                        <a:extLst>
                          <a:ext uri="{FF2B5EF4-FFF2-40B4-BE49-F238E27FC236}">
                            <a16:creationId xmlns:a16="http://schemas.microsoft.com/office/drawing/2014/main" id="{C19E7971-66E2-49F0-B746-994B93328DD6}"/>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882;p67">
                        <a:extLst>
                          <a:ext uri="{FF2B5EF4-FFF2-40B4-BE49-F238E27FC236}">
                            <a16:creationId xmlns:a16="http://schemas.microsoft.com/office/drawing/2014/main" id="{92E26627-F28C-4C78-8095-7107BC3F7CF4}"/>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883;p67">
                        <a:extLst>
                          <a:ext uri="{FF2B5EF4-FFF2-40B4-BE49-F238E27FC236}">
                            <a16:creationId xmlns:a16="http://schemas.microsoft.com/office/drawing/2014/main" id="{DE7D41F8-3C54-409C-9B3B-F7F237C554A2}"/>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884;p67">
                        <a:extLst>
                          <a:ext uri="{FF2B5EF4-FFF2-40B4-BE49-F238E27FC236}">
                            <a16:creationId xmlns:a16="http://schemas.microsoft.com/office/drawing/2014/main" id="{585F646D-985C-490C-B311-9CFC8FF4E469}"/>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885;p67">
                        <a:extLst>
                          <a:ext uri="{FF2B5EF4-FFF2-40B4-BE49-F238E27FC236}">
                            <a16:creationId xmlns:a16="http://schemas.microsoft.com/office/drawing/2014/main" id="{1073E762-0021-44B9-A091-C8726BDE1F9A}"/>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886;p67">
                        <a:extLst>
                          <a:ext uri="{FF2B5EF4-FFF2-40B4-BE49-F238E27FC236}">
                            <a16:creationId xmlns:a16="http://schemas.microsoft.com/office/drawing/2014/main" id="{5AD51A6F-1BE2-4392-8D11-0E6488BA4772}"/>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887;p67">
                        <a:extLst>
                          <a:ext uri="{FF2B5EF4-FFF2-40B4-BE49-F238E27FC236}">
                            <a16:creationId xmlns:a16="http://schemas.microsoft.com/office/drawing/2014/main" id="{EE83D0DF-3C99-4B5C-921A-E60DAB0A1FA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2888;p67">
                        <a:extLst>
                          <a:ext uri="{FF2B5EF4-FFF2-40B4-BE49-F238E27FC236}">
                            <a16:creationId xmlns:a16="http://schemas.microsoft.com/office/drawing/2014/main" id="{8C5C23A7-98F8-4077-BFB4-6AE38114160A}"/>
                          </a:ext>
                        </a:extLst>
                      </p:cNvPr>
                      <p:cNvGrpSpPr/>
                      <p:nvPr/>
                    </p:nvGrpSpPr>
                    <p:grpSpPr>
                      <a:xfrm>
                        <a:off x="4579164" y="3203653"/>
                        <a:ext cx="1244833" cy="1020397"/>
                        <a:chOff x="4579164" y="3203653"/>
                        <a:chExt cx="1244833" cy="1020397"/>
                      </a:xfrm>
                    </p:grpSpPr>
                    <p:sp>
                      <p:nvSpPr>
                        <p:cNvPr id="567" name="Google Shape;2889;p67">
                          <a:extLst>
                            <a:ext uri="{FF2B5EF4-FFF2-40B4-BE49-F238E27FC236}">
                              <a16:creationId xmlns:a16="http://schemas.microsoft.com/office/drawing/2014/main" id="{0B77A11E-EC37-4190-8846-D806460912B0}"/>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890;p67">
                          <a:extLst>
                            <a:ext uri="{FF2B5EF4-FFF2-40B4-BE49-F238E27FC236}">
                              <a16:creationId xmlns:a16="http://schemas.microsoft.com/office/drawing/2014/main" id="{B64AD522-AEFE-4B4A-82B4-C77318639A84}"/>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891;p67">
                          <a:extLst>
                            <a:ext uri="{FF2B5EF4-FFF2-40B4-BE49-F238E27FC236}">
                              <a16:creationId xmlns:a16="http://schemas.microsoft.com/office/drawing/2014/main" id="{6A435619-8273-4F24-8E07-E781F9C5120A}"/>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892;p67">
                          <a:extLst>
                            <a:ext uri="{FF2B5EF4-FFF2-40B4-BE49-F238E27FC236}">
                              <a16:creationId xmlns:a16="http://schemas.microsoft.com/office/drawing/2014/main" id="{7B6C7C81-B202-40F5-8F55-843B8BC656F1}"/>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893;p67">
                          <a:extLst>
                            <a:ext uri="{FF2B5EF4-FFF2-40B4-BE49-F238E27FC236}">
                              <a16:creationId xmlns:a16="http://schemas.microsoft.com/office/drawing/2014/main" id="{2D319E4E-40DB-4C3A-BDFF-EEA2D8D39601}"/>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894;p67">
                          <a:extLst>
                            <a:ext uri="{FF2B5EF4-FFF2-40B4-BE49-F238E27FC236}">
                              <a16:creationId xmlns:a16="http://schemas.microsoft.com/office/drawing/2014/main" id="{7D08E772-2CD5-47FB-A69A-6F8FDB99EB9D}"/>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895;p67">
                          <a:extLst>
                            <a:ext uri="{FF2B5EF4-FFF2-40B4-BE49-F238E27FC236}">
                              <a16:creationId xmlns:a16="http://schemas.microsoft.com/office/drawing/2014/main" id="{298ACB92-E11D-426F-932D-1A9F9C1E857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896;p67">
                          <a:extLst>
                            <a:ext uri="{FF2B5EF4-FFF2-40B4-BE49-F238E27FC236}">
                              <a16:creationId xmlns:a16="http://schemas.microsoft.com/office/drawing/2014/main" id="{F7D0C4C9-B07E-4ADC-9FE7-2B73E581D235}"/>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897;p67">
                          <a:extLst>
                            <a:ext uri="{FF2B5EF4-FFF2-40B4-BE49-F238E27FC236}">
                              <a16:creationId xmlns:a16="http://schemas.microsoft.com/office/drawing/2014/main" id="{48D76323-F96C-4BAA-827A-2D5B30E6B08D}"/>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898;p67">
                          <a:extLst>
                            <a:ext uri="{FF2B5EF4-FFF2-40B4-BE49-F238E27FC236}">
                              <a16:creationId xmlns:a16="http://schemas.microsoft.com/office/drawing/2014/main" id="{6D9D8F94-92CA-4357-BBD4-736EEDA0C413}"/>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899;p67">
                          <a:extLst>
                            <a:ext uri="{FF2B5EF4-FFF2-40B4-BE49-F238E27FC236}">
                              <a16:creationId xmlns:a16="http://schemas.microsoft.com/office/drawing/2014/main" id="{272F72C8-86E6-40C1-8160-3ABB82397560}"/>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900;p67">
                          <a:extLst>
                            <a:ext uri="{FF2B5EF4-FFF2-40B4-BE49-F238E27FC236}">
                              <a16:creationId xmlns:a16="http://schemas.microsoft.com/office/drawing/2014/main" id="{C249F6D1-0380-4104-8F32-88FA01C3A511}"/>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901;p67">
                          <a:extLst>
                            <a:ext uri="{FF2B5EF4-FFF2-40B4-BE49-F238E27FC236}">
                              <a16:creationId xmlns:a16="http://schemas.microsoft.com/office/drawing/2014/main" id="{CEF2E95B-E401-4C61-9F0B-E1E687B3267E}"/>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902;p67">
                          <a:extLst>
                            <a:ext uri="{FF2B5EF4-FFF2-40B4-BE49-F238E27FC236}">
                              <a16:creationId xmlns:a16="http://schemas.microsoft.com/office/drawing/2014/main" id="{4A187F36-36EB-484A-95F7-5FCFE3478D00}"/>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903;p67">
                          <a:extLst>
                            <a:ext uri="{FF2B5EF4-FFF2-40B4-BE49-F238E27FC236}">
                              <a16:creationId xmlns:a16="http://schemas.microsoft.com/office/drawing/2014/main" id="{C0BCF019-656A-471C-AAC0-556E6CF331A9}"/>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904;p67">
                          <a:extLst>
                            <a:ext uri="{FF2B5EF4-FFF2-40B4-BE49-F238E27FC236}">
                              <a16:creationId xmlns:a16="http://schemas.microsoft.com/office/drawing/2014/main" id="{68310D1B-BF96-48D4-9564-6AEE793DBECB}"/>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905;p67">
                          <a:extLst>
                            <a:ext uri="{FF2B5EF4-FFF2-40B4-BE49-F238E27FC236}">
                              <a16:creationId xmlns:a16="http://schemas.microsoft.com/office/drawing/2014/main" id="{78DA6F71-92D3-452E-A52D-ECF0816CA59C}"/>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906;p67">
                          <a:extLst>
                            <a:ext uri="{FF2B5EF4-FFF2-40B4-BE49-F238E27FC236}">
                              <a16:creationId xmlns:a16="http://schemas.microsoft.com/office/drawing/2014/main" id="{3DCE9D8D-9A21-4E61-BDBA-C04080CD19DE}"/>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907;p67">
                          <a:extLst>
                            <a:ext uri="{FF2B5EF4-FFF2-40B4-BE49-F238E27FC236}">
                              <a16:creationId xmlns:a16="http://schemas.microsoft.com/office/drawing/2014/main" id="{5F2A924F-02D9-43EE-9714-757F56D3856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908;p67">
                          <a:extLst>
                            <a:ext uri="{FF2B5EF4-FFF2-40B4-BE49-F238E27FC236}">
                              <a16:creationId xmlns:a16="http://schemas.microsoft.com/office/drawing/2014/main" id="{356CEC99-4C62-45C2-8EF7-D6B3DD371B5E}"/>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909;p67">
                          <a:extLst>
                            <a:ext uri="{FF2B5EF4-FFF2-40B4-BE49-F238E27FC236}">
                              <a16:creationId xmlns:a16="http://schemas.microsoft.com/office/drawing/2014/main" id="{70C2097D-399B-4738-B6A4-030379527D34}"/>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910;p67">
                          <a:extLst>
                            <a:ext uri="{FF2B5EF4-FFF2-40B4-BE49-F238E27FC236}">
                              <a16:creationId xmlns:a16="http://schemas.microsoft.com/office/drawing/2014/main" id="{C12099EB-6680-4009-9894-1544922E1217}"/>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911;p67">
                          <a:extLst>
                            <a:ext uri="{FF2B5EF4-FFF2-40B4-BE49-F238E27FC236}">
                              <a16:creationId xmlns:a16="http://schemas.microsoft.com/office/drawing/2014/main" id="{B13479A8-2D93-49D1-816B-66AB712E0728}"/>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912;p67">
                          <a:extLst>
                            <a:ext uri="{FF2B5EF4-FFF2-40B4-BE49-F238E27FC236}">
                              <a16:creationId xmlns:a16="http://schemas.microsoft.com/office/drawing/2014/main" id="{F5A29062-311D-47FC-B4CD-669E21870814}"/>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2913;p67">
                          <a:extLst>
                            <a:ext uri="{FF2B5EF4-FFF2-40B4-BE49-F238E27FC236}">
                              <a16:creationId xmlns:a16="http://schemas.microsoft.com/office/drawing/2014/main" id="{CF9A6042-0B28-4D81-8A12-393CD894D0D9}"/>
                            </a:ext>
                          </a:extLst>
                        </p:cNvPr>
                        <p:cNvGrpSpPr/>
                        <p:nvPr/>
                      </p:nvGrpSpPr>
                      <p:grpSpPr>
                        <a:xfrm>
                          <a:off x="4579164" y="3203653"/>
                          <a:ext cx="1244833" cy="1020397"/>
                          <a:chOff x="4579164" y="3203653"/>
                          <a:chExt cx="1244833" cy="1020397"/>
                        </a:xfrm>
                      </p:grpSpPr>
                      <p:sp>
                        <p:nvSpPr>
                          <p:cNvPr id="593" name="Google Shape;2914;p67">
                            <a:extLst>
                              <a:ext uri="{FF2B5EF4-FFF2-40B4-BE49-F238E27FC236}">
                                <a16:creationId xmlns:a16="http://schemas.microsoft.com/office/drawing/2014/main" id="{D61370D2-D95A-4658-B16C-11BC32976A5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2915;p67">
                            <a:extLst>
                              <a:ext uri="{FF2B5EF4-FFF2-40B4-BE49-F238E27FC236}">
                                <a16:creationId xmlns:a16="http://schemas.microsoft.com/office/drawing/2014/main" id="{845EE743-9EA6-4D9F-A346-7E6DF505E630}"/>
                              </a:ext>
                            </a:extLst>
                          </p:cNvPr>
                          <p:cNvGrpSpPr/>
                          <p:nvPr/>
                        </p:nvGrpSpPr>
                        <p:grpSpPr>
                          <a:xfrm>
                            <a:off x="4579164" y="3203653"/>
                            <a:ext cx="1244833" cy="1020397"/>
                            <a:chOff x="4579164" y="3203653"/>
                            <a:chExt cx="1244833" cy="1020397"/>
                          </a:xfrm>
                        </p:grpSpPr>
                        <p:sp>
                          <p:nvSpPr>
                            <p:cNvPr id="595" name="Google Shape;2916;p67">
                              <a:extLst>
                                <a:ext uri="{FF2B5EF4-FFF2-40B4-BE49-F238E27FC236}">
                                  <a16:creationId xmlns:a16="http://schemas.microsoft.com/office/drawing/2014/main" id="{D160D3A6-0621-4FE3-9856-FFAE568D8CCF}"/>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917;p67">
                              <a:extLst>
                                <a:ext uri="{FF2B5EF4-FFF2-40B4-BE49-F238E27FC236}">
                                  <a16:creationId xmlns:a16="http://schemas.microsoft.com/office/drawing/2014/main" id="{C3A4EA3F-B38C-489C-82BF-6E9D4621676E}"/>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918;p67">
                              <a:extLst>
                                <a:ext uri="{FF2B5EF4-FFF2-40B4-BE49-F238E27FC236}">
                                  <a16:creationId xmlns:a16="http://schemas.microsoft.com/office/drawing/2014/main" id="{57C6B4BD-D3E4-4D58-89CD-64646C4D6C43}"/>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919;p67">
                              <a:extLst>
                                <a:ext uri="{FF2B5EF4-FFF2-40B4-BE49-F238E27FC236}">
                                  <a16:creationId xmlns:a16="http://schemas.microsoft.com/office/drawing/2014/main" id="{3F818F05-A81A-4B24-828E-4458F9CD0D36}"/>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920;p67">
                              <a:extLst>
                                <a:ext uri="{FF2B5EF4-FFF2-40B4-BE49-F238E27FC236}">
                                  <a16:creationId xmlns:a16="http://schemas.microsoft.com/office/drawing/2014/main" id="{74C05615-57B5-4713-ABDD-D880748CFD7A}"/>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921;p67">
                              <a:extLst>
                                <a:ext uri="{FF2B5EF4-FFF2-40B4-BE49-F238E27FC236}">
                                  <a16:creationId xmlns:a16="http://schemas.microsoft.com/office/drawing/2014/main" id="{66C09857-E2DE-4252-977F-8C566726688F}"/>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922;p67">
                              <a:extLst>
                                <a:ext uri="{FF2B5EF4-FFF2-40B4-BE49-F238E27FC236}">
                                  <a16:creationId xmlns:a16="http://schemas.microsoft.com/office/drawing/2014/main" id="{7EC466C8-1BF2-41D4-B3EC-917F77DF8DF5}"/>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2923;p67">
                              <a:extLst>
                                <a:ext uri="{FF2B5EF4-FFF2-40B4-BE49-F238E27FC236}">
                                  <a16:creationId xmlns:a16="http://schemas.microsoft.com/office/drawing/2014/main" id="{C8B29D25-0A3B-4956-9339-BC279CAFBC78}"/>
                                </a:ext>
                              </a:extLst>
                            </p:cNvPr>
                            <p:cNvGrpSpPr/>
                            <p:nvPr/>
                          </p:nvGrpSpPr>
                          <p:grpSpPr>
                            <a:xfrm>
                              <a:off x="4579164" y="3203653"/>
                              <a:ext cx="1244833" cy="1020397"/>
                              <a:chOff x="4579164" y="3203653"/>
                              <a:chExt cx="1244833" cy="1020397"/>
                            </a:xfrm>
                          </p:grpSpPr>
                          <p:sp>
                            <p:nvSpPr>
                              <p:cNvPr id="606" name="Google Shape;2924;p67">
                                <a:extLst>
                                  <a:ext uri="{FF2B5EF4-FFF2-40B4-BE49-F238E27FC236}">
                                    <a16:creationId xmlns:a16="http://schemas.microsoft.com/office/drawing/2014/main" id="{48A8952D-2A8F-41AB-8614-1309244C3CD0}"/>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925;p67">
                                <a:extLst>
                                  <a:ext uri="{FF2B5EF4-FFF2-40B4-BE49-F238E27FC236}">
                                    <a16:creationId xmlns:a16="http://schemas.microsoft.com/office/drawing/2014/main" id="{D75A7781-99E0-46F9-86F6-F99D02F6CEB8}"/>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926;p67">
                                <a:extLst>
                                  <a:ext uri="{FF2B5EF4-FFF2-40B4-BE49-F238E27FC236}">
                                    <a16:creationId xmlns:a16="http://schemas.microsoft.com/office/drawing/2014/main" id="{CEF249D1-2BF2-4964-A766-19AEDF8C8158}"/>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927;p67">
                                <a:extLst>
                                  <a:ext uri="{FF2B5EF4-FFF2-40B4-BE49-F238E27FC236}">
                                    <a16:creationId xmlns:a16="http://schemas.microsoft.com/office/drawing/2014/main" id="{2FECF004-CB44-40AB-B070-A186B54D6080}"/>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928;p67">
                                <a:extLst>
                                  <a:ext uri="{FF2B5EF4-FFF2-40B4-BE49-F238E27FC236}">
                                    <a16:creationId xmlns:a16="http://schemas.microsoft.com/office/drawing/2014/main" id="{BE59A719-BBF4-4D26-9798-3B4DCBAD8D39}"/>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929;p67">
                                <a:extLst>
                                  <a:ext uri="{FF2B5EF4-FFF2-40B4-BE49-F238E27FC236}">
                                    <a16:creationId xmlns:a16="http://schemas.microsoft.com/office/drawing/2014/main" id="{6282365E-16BF-4E64-8A0D-CB7501453FA5}"/>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930;p67">
                                <a:extLst>
                                  <a:ext uri="{FF2B5EF4-FFF2-40B4-BE49-F238E27FC236}">
                                    <a16:creationId xmlns:a16="http://schemas.microsoft.com/office/drawing/2014/main" id="{E1216644-C2ED-40FC-B6B8-6DC7706A0047}"/>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931;p67">
                                <a:extLst>
                                  <a:ext uri="{FF2B5EF4-FFF2-40B4-BE49-F238E27FC236}">
                                    <a16:creationId xmlns:a16="http://schemas.microsoft.com/office/drawing/2014/main" id="{7BDB32D7-395B-41D7-9A74-13C8AAAAD743}"/>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932;p67">
                                <a:extLst>
                                  <a:ext uri="{FF2B5EF4-FFF2-40B4-BE49-F238E27FC236}">
                                    <a16:creationId xmlns:a16="http://schemas.microsoft.com/office/drawing/2014/main" id="{75F6EE77-C4F4-44AD-B17A-C645CFAAE631}"/>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933;p67">
                                <a:extLst>
                                  <a:ext uri="{FF2B5EF4-FFF2-40B4-BE49-F238E27FC236}">
                                    <a16:creationId xmlns:a16="http://schemas.microsoft.com/office/drawing/2014/main" id="{3DBE384D-4E34-4764-A394-A75CD78D350C}"/>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934;p67">
                                <a:extLst>
                                  <a:ext uri="{FF2B5EF4-FFF2-40B4-BE49-F238E27FC236}">
                                    <a16:creationId xmlns:a16="http://schemas.microsoft.com/office/drawing/2014/main" id="{6013564F-B410-49F1-96DC-B0A527848710}"/>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935;p67">
                                <a:extLst>
                                  <a:ext uri="{FF2B5EF4-FFF2-40B4-BE49-F238E27FC236}">
                                    <a16:creationId xmlns:a16="http://schemas.microsoft.com/office/drawing/2014/main" id="{64F9CBEF-948D-41DD-AD51-C6CC80C2525E}"/>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936;p67">
                                <a:extLst>
                                  <a:ext uri="{FF2B5EF4-FFF2-40B4-BE49-F238E27FC236}">
                                    <a16:creationId xmlns:a16="http://schemas.microsoft.com/office/drawing/2014/main" id="{A5B6A7E5-B7A0-44CC-A167-A939ED3B2E89}"/>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2937;p67">
                                <a:extLst>
                                  <a:ext uri="{FF2B5EF4-FFF2-40B4-BE49-F238E27FC236}">
                                    <a16:creationId xmlns:a16="http://schemas.microsoft.com/office/drawing/2014/main" id="{14878789-7BC5-4805-B711-41D72EAA0114}"/>
                                  </a:ext>
                                </a:extLst>
                              </p:cNvPr>
                              <p:cNvGrpSpPr/>
                              <p:nvPr/>
                            </p:nvGrpSpPr>
                            <p:grpSpPr>
                              <a:xfrm>
                                <a:off x="4579164" y="3203653"/>
                                <a:ext cx="1244833" cy="1020397"/>
                                <a:chOff x="4579164" y="3203653"/>
                                <a:chExt cx="1244833" cy="1020397"/>
                              </a:xfrm>
                            </p:grpSpPr>
                            <p:sp>
                              <p:nvSpPr>
                                <p:cNvPr id="620" name="Google Shape;2938;p67">
                                  <a:extLst>
                                    <a:ext uri="{FF2B5EF4-FFF2-40B4-BE49-F238E27FC236}">
                                      <a16:creationId xmlns:a16="http://schemas.microsoft.com/office/drawing/2014/main" id="{69C6B594-5620-4ED7-95F0-8EB35C3DD450}"/>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939;p67">
                                  <a:extLst>
                                    <a:ext uri="{FF2B5EF4-FFF2-40B4-BE49-F238E27FC236}">
                                      <a16:creationId xmlns:a16="http://schemas.microsoft.com/office/drawing/2014/main" id="{211F0063-E962-4584-A727-02ACABAC74F9}"/>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940;p67">
                                  <a:extLst>
                                    <a:ext uri="{FF2B5EF4-FFF2-40B4-BE49-F238E27FC236}">
                                      <a16:creationId xmlns:a16="http://schemas.microsoft.com/office/drawing/2014/main" id="{512A9944-4486-41EB-87E6-1BBB8B6C0EF9}"/>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941;p67">
                                  <a:extLst>
                                    <a:ext uri="{FF2B5EF4-FFF2-40B4-BE49-F238E27FC236}">
                                      <a16:creationId xmlns:a16="http://schemas.microsoft.com/office/drawing/2014/main" id="{A23699F0-1422-4C0E-94AF-2361EAAC1DDB}"/>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942;p67">
                                  <a:extLst>
                                    <a:ext uri="{FF2B5EF4-FFF2-40B4-BE49-F238E27FC236}">
                                      <a16:creationId xmlns:a16="http://schemas.microsoft.com/office/drawing/2014/main" id="{6663E56E-8871-46A3-B247-48BA37E85112}"/>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943;p67">
                                  <a:extLst>
                                    <a:ext uri="{FF2B5EF4-FFF2-40B4-BE49-F238E27FC236}">
                                      <a16:creationId xmlns:a16="http://schemas.microsoft.com/office/drawing/2014/main" id="{68F5E3E0-05C2-41E8-99E6-0232119D323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944;p67">
                                  <a:extLst>
                                    <a:ext uri="{FF2B5EF4-FFF2-40B4-BE49-F238E27FC236}">
                                      <a16:creationId xmlns:a16="http://schemas.microsoft.com/office/drawing/2014/main" id="{BDE2EF30-5CC4-4E7E-AAB4-4C1882B926EA}"/>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2945;p67">
                                  <a:extLst>
                                    <a:ext uri="{FF2B5EF4-FFF2-40B4-BE49-F238E27FC236}">
                                      <a16:creationId xmlns:a16="http://schemas.microsoft.com/office/drawing/2014/main" id="{5D123503-1B9D-4EC2-9E9A-61B3BD16223F}"/>
                                    </a:ext>
                                  </a:extLst>
                                </p:cNvPr>
                                <p:cNvGrpSpPr/>
                                <p:nvPr/>
                              </p:nvGrpSpPr>
                              <p:grpSpPr>
                                <a:xfrm>
                                  <a:off x="4579164" y="3203653"/>
                                  <a:ext cx="1244833" cy="1020397"/>
                                  <a:chOff x="4579164" y="3203653"/>
                                  <a:chExt cx="1244833" cy="1020397"/>
                                </a:xfrm>
                              </p:grpSpPr>
                              <p:sp>
                                <p:nvSpPr>
                                  <p:cNvPr id="628" name="Google Shape;2946;p67">
                                    <a:extLst>
                                      <a:ext uri="{FF2B5EF4-FFF2-40B4-BE49-F238E27FC236}">
                                        <a16:creationId xmlns:a16="http://schemas.microsoft.com/office/drawing/2014/main" id="{05A204BD-0DF5-484C-A3FF-99590B7C203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947;p67">
                                    <a:extLst>
                                      <a:ext uri="{FF2B5EF4-FFF2-40B4-BE49-F238E27FC236}">
                                        <a16:creationId xmlns:a16="http://schemas.microsoft.com/office/drawing/2014/main" id="{83B4970E-27CB-4A76-93DD-B0FA61F55979}"/>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948;p67">
                                    <a:extLst>
                                      <a:ext uri="{FF2B5EF4-FFF2-40B4-BE49-F238E27FC236}">
                                        <a16:creationId xmlns:a16="http://schemas.microsoft.com/office/drawing/2014/main" id="{651E0D72-F233-4ADD-B059-850C07B138B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949;p67">
                                    <a:extLst>
                                      <a:ext uri="{FF2B5EF4-FFF2-40B4-BE49-F238E27FC236}">
                                        <a16:creationId xmlns:a16="http://schemas.microsoft.com/office/drawing/2014/main" id="{5CFE5B9A-676B-4B5F-B2D9-21AF3A9A39C0}"/>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950;p67">
                                    <a:extLst>
                                      <a:ext uri="{FF2B5EF4-FFF2-40B4-BE49-F238E27FC236}">
                                        <a16:creationId xmlns:a16="http://schemas.microsoft.com/office/drawing/2014/main" id="{B5756936-9EC6-4A0E-87D3-751491970B6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2951;p67">
                                    <a:extLst>
                                      <a:ext uri="{FF2B5EF4-FFF2-40B4-BE49-F238E27FC236}">
                                        <a16:creationId xmlns:a16="http://schemas.microsoft.com/office/drawing/2014/main" id="{19DF60E7-8C75-4B04-85FB-BC94FA7F53C7}"/>
                                      </a:ext>
                                    </a:extLst>
                                  </p:cNvPr>
                                  <p:cNvGrpSpPr/>
                                  <p:nvPr/>
                                </p:nvGrpSpPr>
                                <p:grpSpPr>
                                  <a:xfrm>
                                    <a:off x="4579164" y="3203653"/>
                                    <a:ext cx="1244833" cy="1020397"/>
                                    <a:chOff x="4579164" y="3203653"/>
                                    <a:chExt cx="1244833" cy="1020397"/>
                                  </a:xfrm>
                                </p:grpSpPr>
                                <p:sp>
                                  <p:nvSpPr>
                                    <p:cNvPr id="634" name="Google Shape;2952;p67">
                                      <a:extLst>
                                        <a:ext uri="{FF2B5EF4-FFF2-40B4-BE49-F238E27FC236}">
                                          <a16:creationId xmlns:a16="http://schemas.microsoft.com/office/drawing/2014/main" id="{04E55866-05FE-4E59-9B3E-89348E09382A}"/>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953;p67">
                                      <a:extLst>
                                        <a:ext uri="{FF2B5EF4-FFF2-40B4-BE49-F238E27FC236}">
                                          <a16:creationId xmlns:a16="http://schemas.microsoft.com/office/drawing/2014/main" id="{CE661BE7-5A66-4ED2-9DF4-0D343E1B6FD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954;p67">
                                      <a:extLst>
                                        <a:ext uri="{FF2B5EF4-FFF2-40B4-BE49-F238E27FC236}">
                                          <a16:creationId xmlns:a16="http://schemas.microsoft.com/office/drawing/2014/main" id="{592E0D1B-A0E5-467A-BABD-D6FD8089F29F}"/>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955;p67">
                                      <a:extLst>
                                        <a:ext uri="{FF2B5EF4-FFF2-40B4-BE49-F238E27FC236}">
                                          <a16:creationId xmlns:a16="http://schemas.microsoft.com/office/drawing/2014/main" id="{F1E7A18B-8A5F-4CAC-BF00-E35D773029E9}"/>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 name="Google Shape;2956;p67">
                              <a:extLst>
                                <a:ext uri="{FF2B5EF4-FFF2-40B4-BE49-F238E27FC236}">
                                  <a16:creationId xmlns:a16="http://schemas.microsoft.com/office/drawing/2014/main" id="{CA532D23-494E-4838-A68B-5B10D1835E4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957;p67">
                              <a:extLst>
                                <a:ext uri="{FF2B5EF4-FFF2-40B4-BE49-F238E27FC236}">
                                  <a16:creationId xmlns:a16="http://schemas.microsoft.com/office/drawing/2014/main" id="{92D5AD1D-F1C9-4A9C-A8AB-F6B80D5E04B7}"/>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958;p67">
                              <a:extLst>
                                <a:ext uri="{FF2B5EF4-FFF2-40B4-BE49-F238E27FC236}">
                                  <a16:creationId xmlns:a16="http://schemas.microsoft.com/office/drawing/2014/main" id="{FCE5397D-DAC1-42EC-B6F2-28936CD54088}"/>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2" name="Google Shape;2959;p67">
                          <a:extLst>
                            <a:ext uri="{FF2B5EF4-FFF2-40B4-BE49-F238E27FC236}">
                              <a16:creationId xmlns:a16="http://schemas.microsoft.com/office/drawing/2014/main" id="{B2586C6A-645F-4CFB-A26C-8D8F577C5208}"/>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17" name="Google Shape;2960;p67">
                <a:extLst>
                  <a:ext uri="{FF2B5EF4-FFF2-40B4-BE49-F238E27FC236}">
                    <a16:creationId xmlns:a16="http://schemas.microsoft.com/office/drawing/2014/main" id="{04FBEFB4-03EE-47F1-AB5A-01D7BDB38E97}"/>
                  </a:ext>
                </a:extLst>
              </p:cNvPr>
              <p:cNvGrpSpPr/>
              <p:nvPr/>
            </p:nvGrpSpPr>
            <p:grpSpPr>
              <a:xfrm>
                <a:off x="4595437" y="3598775"/>
                <a:ext cx="37776" cy="32451"/>
                <a:chOff x="4595437" y="3598775"/>
                <a:chExt cx="37776" cy="32451"/>
              </a:xfrm>
            </p:grpSpPr>
            <p:sp>
              <p:nvSpPr>
                <p:cNvPr id="535" name="Google Shape;2961;p67">
                  <a:extLst>
                    <a:ext uri="{FF2B5EF4-FFF2-40B4-BE49-F238E27FC236}">
                      <a16:creationId xmlns:a16="http://schemas.microsoft.com/office/drawing/2014/main" id="{049AA01F-0C94-479D-8C8A-E7CD2EDB0CB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962;p67">
                  <a:extLst>
                    <a:ext uri="{FF2B5EF4-FFF2-40B4-BE49-F238E27FC236}">
                      <a16:creationId xmlns:a16="http://schemas.microsoft.com/office/drawing/2014/main" id="{14E62CAC-88EC-4EE5-9400-7B2371892BDA}"/>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963;p67">
                <a:extLst>
                  <a:ext uri="{FF2B5EF4-FFF2-40B4-BE49-F238E27FC236}">
                    <a16:creationId xmlns:a16="http://schemas.microsoft.com/office/drawing/2014/main" id="{8EB0A2BE-97DB-41CB-9E0D-703D8A7B5346}"/>
                  </a:ext>
                </a:extLst>
              </p:cNvPr>
              <p:cNvGrpSpPr/>
              <p:nvPr/>
            </p:nvGrpSpPr>
            <p:grpSpPr>
              <a:xfrm>
                <a:off x="4641864" y="3524443"/>
                <a:ext cx="37776" cy="32380"/>
                <a:chOff x="4641864" y="3524443"/>
                <a:chExt cx="37776" cy="32380"/>
              </a:xfrm>
            </p:grpSpPr>
            <p:sp>
              <p:nvSpPr>
                <p:cNvPr id="533" name="Google Shape;2964;p67">
                  <a:extLst>
                    <a:ext uri="{FF2B5EF4-FFF2-40B4-BE49-F238E27FC236}">
                      <a16:creationId xmlns:a16="http://schemas.microsoft.com/office/drawing/2014/main" id="{1ABE0565-E974-4448-A3EC-7B72147F8B6C}"/>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965;p67">
                  <a:extLst>
                    <a:ext uri="{FF2B5EF4-FFF2-40B4-BE49-F238E27FC236}">
                      <a16:creationId xmlns:a16="http://schemas.microsoft.com/office/drawing/2014/main" id="{75552B93-54FB-4E44-8330-8FB636D3FC92}"/>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966;p67">
                <a:extLst>
                  <a:ext uri="{FF2B5EF4-FFF2-40B4-BE49-F238E27FC236}">
                    <a16:creationId xmlns:a16="http://schemas.microsoft.com/office/drawing/2014/main" id="{7883D270-4EC7-4641-85F2-EF9B94E347ED}"/>
                  </a:ext>
                </a:extLst>
              </p:cNvPr>
              <p:cNvGrpSpPr/>
              <p:nvPr/>
            </p:nvGrpSpPr>
            <p:grpSpPr>
              <a:xfrm>
                <a:off x="4648431" y="3893901"/>
                <a:ext cx="37776" cy="32357"/>
                <a:chOff x="4648431" y="3893901"/>
                <a:chExt cx="37776" cy="32357"/>
              </a:xfrm>
            </p:grpSpPr>
            <p:sp>
              <p:nvSpPr>
                <p:cNvPr id="531" name="Google Shape;2967;p67">
                  <a:extLst>
                    <a:ext uri="{FF2B5EF4-FFF2-40B4-BE49-F238E27FC236}">
                      <a16:creationId xmlns:a16="http://schemas.microsoft.com/office/drawing/2014/main" id="{25777DCD-FB4C-41F3-8051-4D8AD3E5297F}"/>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968;p67">
                  <a:extLst>
                    <a:ext uri="{FF2B5EF4-FFF2-40B4-BE49-F238E27FC236}">
                      <a16:creationId xmlns:a16="http://schemas.microsoft.com/office/drawing/2014/main" id="{DD64A9B3-3074-437D-8E4F-92D4623A818A}"/>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969;p67">
                <a:extLst>
                  <a:ext uri="{FF2B5EF4-FFF2-40B4-BE49-F238E27FC236}">
                    <a16:creationId xmlns:a16="http://schemas.microsoft.com/office/drawing/2014/main" id="{05D28CBF-2BDE-4DCC-B7CE-234A3D043E7F}"/>
                  </a:ext>
                </a:extLst>
              </p:cNvPr>
              <p:cNvGrpSpPr/>
              <p:nvPr/>
            </p:nvGrpSpPr>
            <p:grpSpPr>
              <a:xfrm>
                <a:off x="4567752" y="3722908"/>
                <a:ext cx="37870" cy="32380"/>
                <a:chOff x="4567752" y="3722908"/>
                <a:chExt cx="37870" cy="32380"/>
              </a:xfrm>
            </p:grpSpPr>
            <p:sp>
              <p:nvSpPr>
                <p:cNvPr id="529" name="Google Shape;2970;p67">
                  <a:extLst>
                    <a:ext uri="{FF2B5EF4-FFF2-40B4-BE49-F238E27FC236}">
                      <a16:creationId xmlns:a16="http://schemas.microsoft.com/office/drawing/2014/main" id="{42823287-C2BE-405F-9C58-9182744D05DF}"/>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971;p67">
                  <a:extLst>
                    <a:ext uri="{FF2B5EF4-FFF2-40B4-BE49-F238E27FC236}">
                      <a16:creationId xmlns:a16="http://schemas.microsoft.com/office/drawing/2014/main" id="{E86271A3-C766-4B47-903B-69176638F1B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972;p67">
                <a:extLst>
                  <a:ext uri="{FF2B5EF4-FFF2-40B4-BE49-F238E27FC236}">
                    <a16:creationId xmlns:a16="http://schemas.microsoft.com/office/drawing/2014/main" id="{CA144F45-F8DB-462D-A2CF-530110B104C8}"/>
                  </a:ext>
                </a:extLst>
              </p:cNvPr>
              <p:cNvGrpSpPr/>
              <p:nvPr/>
            </p:nvGrpSpPr>
            <p:grpSpPr>
              <a:xfrm>
                <a:off x="4617506" y="3652052"/>
                <a:ext cx="37783" cy="32357"/>
                <a:chOff x="4617506" y="3652052"/>
                <a:chExt cx="37783" cy="32357"/>
              </a:xfrm>
            </p:grpSpPr>
            <p:sp>
              <p:nvSpPr>
                <p:cNvPr id="527" name="Google Shape;2973;p67">
                  <a:extLst>
                    <a:ext uri="{FF2B5EF4-FFF2-40B4-BE49-F238E27FC236}">
                      <a16:creationId xmlns:a16="http://schemas.microsoft.com/office/drawing/2014/main" id="{F220C42F-B1E8-49E8-B652-31802A86001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974;p67">
                  <a:extLst>
                    <a:ext uri="{FF2B5EF4-FFF2-40B4-BE49-F238E27FC236}">
                      <a16:creationId xmlns:a16="http://schemas.microsoft.com/office/drawing/2014/main" id="{111F96CC-B644-4BBC-9724-5441051451EF}"/>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975;p67">
                <a:extLst>
                  <a:ext uri="{FF2B5EF4-FFF2-40B4-BE49-F238E27FC236}">
                    <a16:creationId xmlns:a16="http://schemas.microsoft.com/office/drawing/2014/main" id="{52429DE3-FBC1-4679-AA1D-B7AE106F22F6}"/>
                  </a:ext>
                </a:extLst>
              </p:cNvPr>
              <p:cNvGrpSpPr/>
              <p:nvPr/>
            </p:nvGrpSpPr>
            <p:grpSpPr>
              <a:xfrm>
                <a:off x="4739005" y="3554149"/>
                <a:ext cx="37870" cy="32357"/>
                <a:chOff x="4739005" y="3554149"/>
                <a:chExt cx="37870" cy="32357"/>
              </a:xfrm>
            </p:grpSpPr>
            <p:sp>
              <p:nvSpPr>
                <p:cNvPr id="525" name="Google Shape;2976;p67">
                  <a:extLst>
                    <a:ext uri="{FF2B5EF4-FFF2-40B4-BE49-F238E27FC236}">
                      <a16:creationId xmlns:a16="http://schemas.microsoft.com/office/drawing/2014/main" id="{AE64DD44-FC69-432B-BC65-057FE6B14AC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977;p67">
                  <a:extLst>
                    <a:ext uri="{FF2B5EF4-FFF2-40B4-BE49-F238E27FC236}">
                      <a16:creationId xmlns:a16="http://schemas.microsoft.com/office/drawing/2014/main" id="{6B80F047-F0B9-4749-9A2C-0A21C3332838}"/>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978;p67">
                <a:extLst>
                  <a:ext uri="{FF2B5EF4-FFF2-40B4-BE49-F238E27FC236}">
                    <a16:creationId xmlns:a16="http://schemas.microsoft.com/office/drawing/2014/main" id="{4BC2B1D5-CEE3-45F7-8516-0D17760D7183}"/>
                  </a:ext>
                </a:extLst>
              </p:cNvPr>
              <p:cNvGrpSpPr/>
              <p:nvPr/>
            </p:nvGrpSpPr>
            <p:grpSpPr>
              <a:xfrm>
                <a:off x="4806557" y="3630258"/>
                <a:ext cx="37776" cy="32364"/>
                <a:chOff x="4806557" y="3630258"/>
                <a:chExt cx="37776" cy="32364"/>
              </a:xfrm>
            </p:grpSpPr>
            <p:sp>
              <p:nvSpPr>
                <p:cNvPr id="523" name="Google Shape;2979;p67">
                  <a:extLst>
                    <a:ext uri="{FF2B5EF4-FFF2-40B4-BE49-F238E27FC236}">
                      <a16:creationId xmlns:a16="http://schemas.microsoft.com/office/drawing/2014/main" id="{F10DD431-DEAA-4325-815C-EB579A13DD78}"/>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980;p67">
                  <a:extLst>
                    <a:ext uri="{FF2B5EF4-FFF2-40B4-BE49-F238E27FC236}">
                      <a16:creationId xmlns:a16="http://schemas.microsoft.com/office/drawing/2014/main" id="{BCD1937E-BD4A-4042-881E-E7401B136239}"/>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981;p67">
                <a:extLst>
                  <a:ext uri="{FF2B5EF4-FFF2-40B4-BE49-F238E27FC236}">
                    <a16:creationId xmlns:a16="http://schemas.microsoft.com/office/drawing/2014/main" id="{05AE5DF6-A612-4DA4-853F-C58B5F72B1E7}"/>
                  </a:ext>
                </a:extLst>
              </p:cNvPr>
              <p:cNvGrpSpPr/>
              <p:nvPr/>
            </p:nvGrpSpPr>
            <p:grpSpPr>
              <a:xfrm>
                <a:off x="4737007" y="4004357"/>
                <a:ext cx="37870" cy="32357"/>
                <a:chOff x="4737007" y="4004357"/>
                <a:chExt cx="37870" cy="32357"/>
              </a:xfrm>
            </p:grpSpPr>
            <p:sp>
              <p:nvSpPr>
                <p:cNvPr id="521" name="Google Shape;2982;p67">
                  <a:extLst>
                    <a:ext uri="{FF2B5EF4-FFF2-40B4-BE49-F238E27FC236}">
                      <a16:creationId xmlns:a16="http://schemas.microsoft.com/office/drawing/2014/main" id="{46CEDD11-A36F-4875-A60F-067079E8DB2D}"/>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983;p67">
                  <a:extLst>
                    <a:ext uri="{FF2B5EF4-FFF2-40B4-BE49-F238E27FC236}">
                      <a16:creationId xmlns:a16="http://schemas.microsoft.com/office/drawing/2014/main" id="{99DD733E-54FE-4FCE-B6D9-25847399D9CB}"/>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984;p67">
                <a:extLst>
                  <a:ext uri="{FF2B5EF4-FFF2-40B4-BE49-F238E27FC236}">
                    <a16:creationId xmlns:a16="http://schemas.microsoft.com/office/drawing/2014/main" id="{3BC12519-9802-47DF-A07A-5448D687B964}"/>
                  </a:ext>
                </a:extLst>
              </p:cNvPr>
              <p:cNvGrpSpPr/>
              <p:nvPr/>
            </p:nvGrpSpPr>
            <p:grpSpPr>
              <a:xfrm>
                <a:off x="4773634" y="4208627"/>
                <a:ext cx="37776" cy="32357"/>
                <a:chOff x="4773634" y="4208627"/>
                <a:chExt cx="37776" cy="32357"/>
              </a:xfrm>
            </p:grpSpPr>
            <p:sp>
              <p:nvSpPr>
                <p:cNvPr id="519" name="Google Shape;2985;p67">
                  <a:extLst>
                    <a:ext uri="{FF2B5EF4-FFF2-40B4-BE49-F238E27FC236}">
                      <a16:creationId xmlns:a16="http://schemas.microsoft.com/office/drawing/2014/main" id="{3E5E12C1-C558-436B-81DA-FBC75D3DEB93}"/>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986;p67">
                  <a:extLst>
                    <a:ext uri="{FF2B5EF4-FFF2-40B4-BE49-F238E27FC236}">
                      <a16:creationId xmlns:a16="http://schemas.microsoft.com/office/drawing/2014/main" id="{5A55D7C9-BDCE-4D5D-8DA6-985E17802810}"/>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987;p67">
                <a:extLst>
                  <a:ext uri="{FF2B5EF4-FFF2-40B4-BE49-F238E27FC236}">
                    <a16:creationId xmlns:a16="http://schemas.microsoft.com/office/drawing/2014/main" id="{5ACAE865-38DD-44D5-B920-E878AC5D29ED}"/>
                  </a:ext>
                </a:extLst>
              </p:cNvPr>
              <p:cNvGrpSpPr/>
              <p:nvPr/>
            </p:nvGrpSpPr>
            <p:grpSpPr>
              <a:xfrm>
                <a:off x="4888282" y="4074764"/>
                <a:ext cx="37776" cy="32451"/>
                <a:chOff x="4888282" y="4074764"/>
                <a:chExt cx="37776" cy="32451"/>
              </a:xfrm>
            </p:grpSpPr>
            <p:sp>
              <p:nvSpPr>
                <p:cNvPr id="517" name="Google Shape;2988;p67">
                  <a:extLst>
                    <a:ext uri="{FF2B5EF4-FFF2-40B4-BE49-F238E27FC236}">
                      <a16:creationId xmlns:a16="http://schemas.microsoft.com/office/drawing/2014/main" id="{4953ABFE-1AD3-4425-A14A-D8905A3AA503}"/>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989;p67">
                  <a:extLst>
                    <a:ext uri="{FF2B5EF4-FFF2-40B4-BE49-F238E27FC236}">
                      <a16:creationId xmlns:a16="http://schemas.microsoft.com/office/drawing/2014/main" id="{960AABD3-239B-46BE-9DE5-DD47A26BA46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990;p67">
                <a:extLst>
                  <a:ext uri="{FF2B5EF4-FFF2-40B4-BE49-F238E27FC236}">
                    <a16:creationId xmlns:a16="http://schemas.microsoft.com/office/drawing/2014/main" id="{53D4799A-50EE-42A7-8BD8-81EDF4C43E2D}"/>
                  </a:ext>
                </a:extLst>
              </p:cNvPr>
              <p:cNvGrpSpPr/>
              <p:nvPr/>
            </p:nvGrpSpPr>
            <p:grpSpPr>
              <a:xfrm>
                <a:off x="4901315" y="3804271"/>
                <a:ext cx="37776" cy="32364"/>
                <a:chOff x="4901315" y="3804271"/>
                <a:chExt cx="37776" cy="32364"/>
              </a:xfrm>
            </p:grpSpPr>
            <p:sp>
              <p:nvSpPr>
                <p:cNvPr id="515" name="Google Shape;2991;p67">
                  <a:extLst>
                    <a:ext uri="{FF2B5EF4-FFF2-40B4-BE49-F238E27FC236}">
                      <a16:creationId xmlns:a16="http://schemas.microsoft.com/office/drawing/2014/main" id="{49E38D2F-60D8-46D9-ABB5-40C3D9ED9613}"/>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992;p67">
                  <a:extLst>
                    <a:ext uri="{FF2B5EF4-FFF2-40B4-BE49-F238E27FC236}">
                      <a16:creationId xmlns:a16="http://schemas.microsoft.com/office/drawing/2014/main" id="{B7E0BEFC-4BFA-4007-B040-07CD85256630}"/>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993;p67">
                <a:extLst>
                  <a:ext uri="{FF2B5EF4-FFF2-40B4-BE49-F238E27FC236}">
                    <a16:creationId xmlns:a16="http://schemas.microsoft.com/office/drawing/2014/main" id="{DE97FCD6-49A3-49FC-BFC8-2BA700656180}"/>
                  </a:ext>
                </a:extLst>
              </p:cNvPr>
              <p:cNvGrpSpPr/>
              <p:nvPr/>
            </p:nvGrpSpPr>
            <p:grpSpPr>
              <a:xfrm>
                <a:off x="4866394" y="3715035"/>
                <a:ext cx="37846" cy="32357"/>
                <a:chOff x="4866394" y="3715035"/>
                <a:chExt cx="37846" cy="32357"/>
              </a:xfrm>
            </p:grpSpPr>
            <p:sp>
              <p:nvSpPr>
                <p:cNvPr id="513" name="Google Shape;2994;p67">
                  <a:extLst>
                    <a:ext uri="{FF2B5EF4-FFF2-40B4-BE49-F238E27FC236}">
                      <a16:creationId xmlns:a16="http://schemas.microsoft.com/office/drawing/2014/main" id="{90C78612-1D83-4002-B273-8535444135B9}"/>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95;p67">
                  <a:extLst>
                    <a:ext uri="{FF2B5EF4-FFF2-40B4-BE49-F238E27FC236}">
                      <a16:creationId xmlns:a16="http://schemas.microsoft.com/office/drawing/2014/main" id="{046837AC-C71A-4E52-AC47-BEE6D88D2A05}"/>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996;p67">
                <a:extLst>
                  <a:ext uri="{FF2B5EF4-FFF2-40B4-BE49-F238E27FC236}">
                    <a16:creationId xmlns:a16="http://schemas.microsoft.com/office/drawing/2014/main" id="{4A8AA731-E097-4EB2-ACB4-6F1FB09CD6E6}"/>
                  </a:ext>
                </a:extLst>
              </p:cNvPr>
              <p:cNvGrpSpPr/>
              <p:nvPr/>
            </p:nvGrpSpPr>
            <p:grpSpPr>
              <a:xfrm>
                <a:off x="4979233" y="3839798"/>
                <a:ext cx="37878" cy="32420"/>
                <a:chOff x="4979233" y="3839798"/>
                <a:chExt cx="37878" cy="32420"/>
              </a:xfrm>
            </p:grpSpPr>
            <p:sp>
              <p:nvSpPr>
                <p:cNvPr id="511" name="Google Shape;2997;p67">
                  <a:extLst>
                    <a:ext uri="{FF2B5EF4-FFF2-40B4-BE49-F238E27FC236}">
                      <a16:creationId xmlns:a16="http://schemas.microsoft.com/office/drawing/2014/main" id="{472B4B7A-3561-4A6E-98D1-F3C1FBBD0673}"/>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98;p67">
                  <a:extLst>
                    <a:ext uri="{FF2B5EF4-FFF2-40B4-BE49-F238E27FC236}">
                      <a16:creationId xmlns:a16="http://schemas.microsoft.com/office/drawing/2014/main" id="{047B03F9-1AAB-4F9C-BA33-32561688660A}"/>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999;p67">
                <a:extLst>
                  <a:ext uri="{FF2B5EF4-FFF2-40B4-BE49-F238E27FC236}">
                    <a16:creationId xmlns:a16="http://schemas.microsoft.com/office/drawing/2014/main" id="{FE2915F9-DC9D-4E7C-B6E3-4A06CB76857B}"/>
                  </a:ext>
                </a:extLst>
              </p:cNvPr>
              <p:cNvGrpSpPr/>
              <p:nvPr/>
            </p:nvGrpSpPr>
            <p:grpSpPr>
              <a:xfrm>
                <a:off x="4790662" y="3679147"/>
                <a:ext cx="37783" cy="32380"/>
                <a:chOff x="4790662" y="3679147"/>
                <a:chExt cx="37783" cy="32380"/>
              </a:xfrm>
            </p:grpSpPr>
            <p:sp>
              <p:nvSpPr>
                <p:cNvPr id="509" name="Google Shape;3000;p67">
                  <a:extLst>
                    <a:ext uri="{FF2B5EF4-FFF2-40B4-BE49-F238E27FC236}">
                      <a16:creationId xmlns:a16="http://schemas.microsoft.com/office/drawing/2014/main" id="{3BCDC053-5D1C-4DEA-8CD2-DEB436228DA2}"/>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001;p67">
                  <a:extLst>
                    <a:ext uri="{FF2B5EF4-FFF2-40B4-BE49-F238E27FC236}">
                      <a16:creationId xmlns:a16="http://schemas.microsoft.com/office/drawing/2014/main" id="{2A32B7F4-F023-4820-835C-081D6505B94B}"/>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002;p67">
                <a:extLst>
                  <a:ext uri="{FF2B5EF4-FFF2-40B4-BE49-F238E27FC236}">
                    <a16:creationId xmlns:a16="http://schemas.microsoft.com/office/drawing/2014/main" id="{30B9FD59-8C74-4C2D-9422-1A6A69E415F5}"/>
                  </a:ext>
                </a:extLst>
              </p:cNvPr>
              <p:cNvGrpSpPr/>
              <p:nvPr/>
            </p:nvGrpSpPr>
            <p:grpSpPr>
              <a:xfrm>
                <a:off x="4857263" y="3557861"/>
                <a:ext cx="37776" cy="32357"/>
                <a:chOff x="4857263" y="3557861"/>
                <a:chExt cx="37776" cy="32357"/>
              </a:xfrm>
            </p:grpSpPr>
            <p:sp>
              <p:nvSpPr>
                <p:cNvPr id="507" name="Google Shape;3003;p67">
                  <a:extLst>
                    <a:ext uri="{FF2B5EF4-FFF2-40B4-BE49-F238E27FC236}">
                      <a16:creationId xmlns:a16="http://schemas.microsoft.com/office/drawing/2014/main" id="{6A82742F-FE34-4113-BD84-A70D6964724C}"/>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004;p67">
                  <a:extLst>
                    <a:ext uri="{FF2B5EF4-FFF2-40B4-BE49-F238E27FC236}">
                      <a16:creationId xmlns:a16="http://schemas.microsoft.com/office/drawing/2014/main" id="{2F70933A-66BB-439A-A17E-AF0F44700926}"/>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3005;p67">
                <a:extLst>
                  <a:ext uri="{FF2B5EF4-FFF2-40B4-BE49-F238E27FC236}">
                    <a16:creationId xmlns:a16="http://schemas.microsoft.com/office/drawing/2014/main" id="{53E0420A-CF95-40BC-B656-7119B2ACF354}"/>
                  </a:ext>
                </a:extLst>
              </p:cNvPr>
              <p:cNvGrpSpPr/>
              <p:nvPr/>
            </p:nvGrpSpPr>
            <p:grpSpPr>
              <a:xfrm>
                <a:off x="4883902" y="3648033"/>
                <a:ext cx="37783" cy="32380"/>
                <a:chOff x="4883902" y="3648033"/>
                <a:chExt cx="37783" cy="32380"/>
              </a:xfrm>
            </p:grpSpPr>
            <p:sp>
              <p:nvSpPr>
                <p:cNvPr id="505" name="Google Shape;3006;p67">
                  <a:extLst>
                    <a:ext uri="{FF2B5EF4-FFF2-40B4-BE49-F238E27FC236}">
                      <a16:creationId xmlns:a16="http://schemas.microsoft.com/office/drawing/2014/main" id="{7833B616-0A9D-499F-B5C1-DA7A5AFE402F}"/>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007;p67">
                  <a:extLst>
                    <a:ext uri="{FF2B5EF4-FFF2-40B4-BE49-F238E27FC236}">
                      <a16:creationId xmlns:a16="http://schemas.microsoft.com/office/drawing/2014/main" id="{9378618C-28DB-4689-9645-4E726376DD5D}"/>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3008;p67">
                <a:extLst>
                  <a:ext uri="{FF2B5EF4-FFF2-40B4-BE49-F238E27FC236}">
                    <a16:creationId xmlns:a16="http://schemas.microsoft.com/office/drawing/2014/main" id="{BD803B36-562F-4F16-ACD3-08399358E619}"/>
                  </a:ext>
                </a:extLst>
              </p:cNvPr>
              <p:cNvGrpSpPr/>
              <p:nvPr/>
            </p:nvGrpSpPr>
            <p:grpSpPr>
              <a:xfrm>
                <a:off x="4907780" y="3347220"/>
                <a:ext cx="37878" cy="32357"/>
                <a:chOff x="4907780" y="3347220"/>
                <a:chExt cx="37878" cy="32357"/>
              </a:xfrm>
            </p:grpSpPr>
            <p:sp>
              <p:nvSpPr>
                <p:cNvPr id="503" name="Google Shape;3009;p67">
                  <a:extLst>
                    <a:ext uri="{FF2B5EF4-FFF2-40B4-BE49-F238E27FC236}">
                      <a16:creationId xmlns:a16="http://schemas.microsoft.com/office/drawing/2014/main" id="{13F84E0B-9F66-41A4-9B8C-6ACCC47770A3}"/>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010;p67">
                  <a:extLst>
                    <a:ext uri="{FF2B5EF4-FFF2-40B4-BE49-F238E27FC236}">
                      <a16:creationId xmlns:a16="http://schemas.microsoft.com/office/drawing/2014/main" id="{4E69DFDA-A189-45CB-A2D9-61D86E1F6F7F}"/>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011;p67">
                <a:extLst>
                  <a:ext uri="{FF2B5EF4-FFF2-40B4-BE49-F238E27FC236}">
                    <a16:creationId xmlns:a16="http://schemas.microsoft.com/office/drawing/2014/main" id="{B98B809C-CD7C-4931-8F41-7C3F4576CB6B}"/>
                  </a:ext>
                </a:extLst>
              </p:cNvPr>
              <p:cNvGrpSpPr/>
              <p:nvPr/>
            </p:nvGrpSpPr>
            <p:grpSpPr>
              <a:xfrm>
                <a:off x="5065048" y="3738150"/>
                <a:ext cx="37783" cy="32364"/>
                <a:chOff x="5065048" y="3738150"/>
                <a:chExt cx="37783" cy="32364"/>
              </a:xfrm>
            </p:grpSpPr>
            <p:sp>
              <p:nvSpPr>
                <p:cNvPr id="501" name="Google Shape;3012;p67">
                  <a:extLst>
                    <a:ext uri="{FF2B5EF4-FFF2-40B4-BE49-F238E27FC236}">
                      <a16:creationId xmlns:a16="http://schemas.microsoft.com/office/drawing/2014/main" id="{28603A70-1499-4611-B39E-E56EA22626C1}"/>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013;p67">
                  <a:extLst>
                    <a:ext uri="{FF2B5EF4-FFF2-40B4-BE49-F238E27FC236}">
                      <a16:creationId xmlns:a16="http://schemas.microsoft.com/office/drawing/2014/main" id="{5C7F167D-B3FA-4A50-82BD-8950EBA09BBC}"/>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3014;p67">
                <a:extLst>
                  <a:ext uri="{FF2B5EF4-FFF2-40B4-BE49-F238E27FC236}">
                    <a16:creationId xmlns:a16="http://schemas.microsoft.com/office/drawing/2014/main" id="{B9172D18-5EE8-445B-8BA9-78E7C2272587}"/>
                  </a:ext>
                </a:extLst>
              </p:cNvPr>
              <p:cNvGrpSpPr/>
              <p:nvPr/>
            </p:nvGrpSpPr>
            <p:grpSpPr>
              <a:xfrm>
                <a:off x="5071616" y="3284615"/>
                <a:ext cx="37783" cy="32357"/>
                <a:chOff x="5071616" y="3284615"/>
                <a:chExt cx="37783" cy="32357"/>
              </a:xfrm>
            </p:grpSpPr>
            <p:sp>
              <p:nvSpPr>
                <p:cNvPr id="499" name="Google Shape;3015;p67">
                  <a:extLst>
                    <a:ext uri="{FF2B5EF4-FFF2-40B4-BE49-F238E27FC236}">
                      <a16:creationId xmlns:a16="http://schemas.microsoft.com/office/drawing/2014/main" id="{AF72C19F-5E2F-41AC-AB63-BB7023076F5A}"/>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016;p67">
                  <a:extLst>
                    <a:ext uri="{FF2B5EF4-FFF2-40B4-BE49-F238E27FC236}">
                      <a16:creationId xmlns:a16="http://schemas.microsoft.com/office/drawing/2014/main" id="{DA84FFA2-534A-4090-84BE-F775E4F402A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3017;p67">
                <a:extLst>
                  <a:ext uri="{FF2B5EF4-FFF2-40B4-BE49-F238E27FC236}">
                    <a16:creationId xmlns:a16="http://schemas.microsoft.com/office/drawing/2014/main" id="{703B2A29-4B42-40D8-8F9B-75B46F7B6203}"/>
                  </a:ext>
                </a:extLst>
              </p:cNvPr>
              <p:cNvGrpSpPr/>
              <p:nvPr/>
            </p:nvGrpSpPr>
            <p:grpSpPr>
              <a:xfrm>
                <a:off x="5389291" y="3759921"/>
                <a:ext cx="37783" cy="32380"/>
                <a:chOff x="5389291" y="3759921"/>
                <a:chExt cx="37783" cy="32380"/>
              </a:xfrm>
            </p:grpSpPr>
            <p:sp>
              <p:nvSpPr>
                <p:cNvPr id="497" name="Google Shape;3018;p67">
                  <a:extLst>
                    <a:ext uri="{FF2B5EF4-FFF2-40B4-BE49-F238E27FC236}">
                      <a16:creationId xmlns:a16="http://schemas.microsoft.com/office/drawing/2014/main" id="{0886D11E-0E72-44B4-8B9A-3F316F9CC4EF}"/>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019;p67">
                  <a:extLst>
                    <a:ext uri="{FF2B5EF4-FFF2-40B4-BE49-F238E27FC236}">
                      <a16:creationId xmlns:a16="http://schemas.microsoft.com/office/drawing/2014/main" id="{D070BE42-5B55-4588-AB6F-C708ED3B7973}"/>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020;p67">
                <a:extLst>
                  <a:ext uri="{FF2B5EF4-FFF2-40B4-BE49-F238E27FC236}">
                    <a16:creationId xmlns:a16="http://schemas.microsoft.com/office/drawing/2014/main" id="{9FB5A08A-78C8-47BD-AB01-3A01865C3FFF}"/>
                  </a:ext>
                </a:extLst>
              </p:cNvPr>
              <p:cNvGrpSpPr/>
              <p:nvPr/>
            </p:nvGrpSpPr>
            <p:grpSpPr>
              <a:xfrm>
                <a:off x="5431534" y="3632932"/>
                <a:ext cx="37878" cy="32451"/>
                <a:chOff x="5431534" y="3632932"/>
                <a:chExt cx="37878" cy="32451"/>
              </a:xfrm>
            </p:grpSpPr>
            <p:sp>
              <p:nvSpPr>
                <p:cNvPr id="495" name="Google Shape;3021;p67">
                  <a:extLst>
                    <a:ext uri="{FF2B5EF4-FFF2-40B4-BE49-F238E27FC236}">
                      <a16:creationId xmlns:a16="http://schemas.microsoft.com/office/drawing/2014/main" id="{36AC139F-2E0F-43AF-9957-12554BB30F23}"/>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022;p67">
                  <a:extLst>
                    <a:ext uri="{FF2B5EF4-FFF2-40B4-BE49-F238E27FC236}">
                      <a16:creationId xmlns:a16="http://schemas.microsoft.com/office/drawing/2014/main" id="{2489B4AD-B4DC-468D-9976-4FA8B7CDE58E}"/>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3023;p67">
                <a:extLst>
                  <a:ext uri="{FF2B5EF4-FFF2-40B4-BE49-F238E27FC236}">
                    <a16:creationId xmlns:a16="http://schemas.microsoft.com/office/drawing/2014/main" id="{03EFCB44-1E86-495E-A78B-B8CDA33E5EC8}"/>
                  </a:ext>
                </a:extLst>
              </p:cNvPr>
              <p:cNvGrpSpPr/>
              <p:nvPr/>
            </p:nvGrpSpPr>
            <p:grpSpPr>
              <a:xfrm>
                <a:off x="5540755" y="3544829"/>
                <a:ext cx="37783" cy="32357"/>
                <a:chOff x="5540755" y="3544829"/>
                <a:chExt cx="37783" cy="32357"/>
              </a:xfrm>
            </p:grpSpPr>
            <p:sp>
              <p:nvSpPr>
                <p:cNvPr id="493" name="Google Shape;3024;p67">
                  <a:extLst>
                    <a:ext uri="{FF2B5EF4-FFF2-40B4-BE49-F238E27FC236}">
                      <a16:creationId xmlns:a16="http://schemas.microsoft.com/office/drawing/2014/main" id="{E41582DF-DF58-4E1D-9D96-3A7ECDB23EE3}"/>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025;p67">
                  <a:extLst>
                    <a:ext uri="{FF2B5EF4-FFF2-40B4-BE49-F238E27FC236}">
                      <a16:creationId xmlns:a16="http://schemas.microsoft.com/office/drawing/2014/main" id="{5CBA692D-CD83-434B-8F7C-C4F8FFC1A3B9}"/>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3026;p67">
                <a:extLst>
                  <a:ext uri="{FF2B5EF4-FFF2-40B4-BE49-F238E27FC236}">
                    <a16:creationId xmlns:a16="http://schemas.microsoft.com/office/drawing/2014/main" id="{774A5460-3D4C-4EAA-ACA7-8502B22907D8}"/>
                  </a:ext>
                </a:extLst>
              </p:cNvPr>
              <p:cNvGrpSpPr/>
              <p:nvPr/>
            </p:nvGrpSpPr>
            <p:grpSpPr>
              <a:xfrm>
                <a:off x="5579293" y="3412107"/>
                <a:ext cx="37776" cy="32357"/>
                <a:chOff x="5579293" y="3412107"/>
                <a:chExt cx="37776" cy="32357"/>
              </a:xfrm>
            </p:grpSpPr>
            <p:sp>
              <p:nvSpPr>
                <p:cNvPr id="491" name="Google Shape;3027;p67">
                  <a:extLst>
                    <a:ext uri="{FF2B5EF4-FFF2-40B4-BE49-F238E27FC236}">
                      <a16:creationId xmlns:a16="http://schemas.microsoft.com/office/drawing/2014/main" id="{CC1B3A4F-4EE7-4EC2-8BDA-2EDD4A9B3CA7}"/>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028;p67">
                  <a:extLst>
                    <a:ext uri="{FF2B5EF4-FFF2-40B4-BE49-F238E27FC236}">
                      <a16:creationId xmlns:a16="http://schemas.microsoft.com/office/drawing/2014/main" id="{9AAA499A-339C-44B2-9769-7B983E09D095}"/>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029;p67">
                <a:extLst>
                  <a:ext uri="{FF2B5EF4-FFF2-40B4-BE49-F238E27FC236}">
                    <a16:creationId xmlns:a16="http://schemas.microsoft.com/office/drawing/2014/main" id="{5376BFCE-9128-4A3B-BF6A-AA8AF0970B1D}"/>
                  </a:ext>
                </a:extLst>
              </p:cNvPr>
              <p:cNvGrpSpPr/>
              <p:nvPr/>
            </p:nvGrpSpPr>
            <p:grpSpPr>
              <a:xfrm>
                <a:off x="5801346" y="3284615"/>
                <a:ext cx="37783" cy="32357"/>
                <a:chOff x="5801346" y="3284615"/>
                <a:chExt cx="37783" cy="32357"/>
              </a:xfrm>
            </p:grpSpPr>
            <p:sp>
              <p:nvSpPr>
                <p:cNvPr id="489" name="Google Shape;3030;p67">
                  <a:extLst>
                    <a:ext uri="{FF2B5EF4-FFF2-40B4-BE49-F238E27FC236}">
                      <a16:creationId xmlns:a16="http://schemas.microsoft.com/office/drawing/2014/main" id="{5F271C0A-9033-4206-9391-707D0E7F99DC}"/>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031;p67">
                  <a:extLst>
                    <a:ext uri="{FF2B5EF4-FFF2-40B4-BE49-F238E27FC236}">
                      <a16:creationId xmlns:a16="http://schemas.microsoft.com/office/drawing/2014/main" id="{BCE46CFD-2AB7-4A2D-AEC7-6E0022E67B42}"/>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3032;p67">
                <a:extLst>
                  <a:ext uri="{FF2B5EF4-FFF2-40B4-BE49-F238E27FC236}">
                    <a16:creationId xmlns:a16="http://schemas.microsoft.com/office/drawing/2014/main" id="{44F008E2-A51E-4936-9065-A779510A792B}"/>
                  </a:ext>
                </a:extLst>
              </p:cNvPr>
              <p:cNvGrpSpPr/>
              <p:nvPr/>
            </p:nvGrpSpPr>
            <p:grpSpPr>
              <a:xfrm>
                <a:off x="5763578" y="3399067"/>
                <a:ext cx="37776" cy="32364"/>
                <a:chOff x="5763578" y="3399067"/>
                <a:chExt cx="37776" cy="32364"/>
              </a:xfrm>
            </p:grpSpPr>
            <p:sp>
              <p:nvSpPr>
                <p:cNvPr id="487" name="Google Shape;3033;p67">
                  <a:extLst>
                    <a:ext uri="{FF2B5EF4-FFF2-40B4-BE49-F238E27FC236}">
                      <a16:creationId xmlns:a16="http://schemas.microsoft.com/office/drawing/2014/main" id="{EC82F3F3-B622-47C0-8819-7F7FC6A3F6C4}"/>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034;p67">
                  <a:extLst>
                    <a:ext uri="{FF2B5EF4-FFF2-40B4-BE49-F238E27FC236}">
                      <a16:creationId xmlns:a16="http://schemas.microsoft.com/office/drawing/2014/main" id="{9ABC8D4C-8631-40D7-B711-2C308A6D1FD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3035;p67">
                <a:extLst>
                  <a:ext uri="{FF2B5EF4-FFF2-40B4-BE49-F238E27FC236}">
                    <a16:creationId xmlns:a16="http://schemas.microsoft.com/office/drawing/2014/main" id="{2A8A2B1D-3FA6-4473-BEBE-A085F1268315}"/>
                  </a:ext>
                </a:extLst>
              </p:cNvPr>
              <p:cNvGrpSpPr/>
              <p:nvPr/>
            </p:nvGrpSpPr>
            <p:grpSpPr>
              <a:xfrm>
                <a:off x="5395858" y="3230952"/>
                <a:ext cx="37776" cy="32364"/>
                <a:chOff x="5395858" y="3230952"/>
                <a:chExt cx="37776" cy="32364"/>
              </a:xfrm>
            </p:grpSpPr>
            <p:sp>
              <p:nvSpPr>
                <p:cNvPr id="485" name="Google Shape;3036;p67">
                  <a:extLst>
                    <a:ext uri="{FF2B5EF4-FFF2-40B4-BE49-F238E27FC236}">
                      <a16:creationId xmlns:a16="http://schemas.microsoft.com/office/drawing/2014/main" id="{B839D545-F9D8-4031-A2EA-D14ABCD9755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037;p67">
                  <a:extLst>
                    <a:ext uri="{FF2B5EF4-FFF2-40B4-BE49-F238E27FC236}">
                      <a16:creationId xmlns:a16="http://schemas.microsoft.com/office/drawing/2014/main" id="{B5D56513-A394-471F-A24F-EC517A438F57}"/>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038;p67">
                <a:extLst>
                  <a:ext uri="{FF2B5EF4-FFF2-40B4-BE49-F238E27FC236}">
                    <a16:creationId xmlns:a16="http://schemas.microsoft.com/office/drawing/2014/main" id="{9EBCDEC5-BB06-45A1-97FE-9C0E035B7A95}"/>
                  </a:ext>
                </a:extLst>
              </p:cNvPr>
              <p:cNvGrpSpPr/>
              <p:nvPr/>
            </p:nvGrpSpPr>
            <p:grpSpPr>
              <a:xfrm>
                <a:off x="5264088" y="3188237"/>
                <a:ext cx="37776" cy="32357"/>
                <a:chOff x="5264088" y="3188237"/>
                <a:chExt cx="37776" cy="32357"/>
              </a:xfrm>
            </p:grpSpPr>
            <p:sp>
              <p:nvSpPr>
                <p:cNvPr id="483" name="Google Shape;3039;p67">
                  <a:extLst>
                    <a:ext uri="{FF2B5EF4-FFF2-40B4-BE49-F238E27FC236}">
                      <a16:creationId xmlns:a16="http://schemas.microsoft.com/office/drawing/2014/main" id="{75417D75-BBD8-4284-A53B-DC2B43B4553B}"/>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040;p67">
                  <a:extLst>
                    <a:ext uri="{FF2B5EF4-FFF2-40B4-BE49-F238E27FC236}">
                      <a16:creationId xmlns:a16="http://schemas.microsoft.com/office/drawing/2014/main" id="{830B177D-124A-4F85-B9EA-C69C6DA9B461}"/>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3041;p67">
                <a:extLst>
                  <a:ext uri="{FF2B5EF4-FFF2-40B4-BE49-F238E27FC236}">
                    <a16:creationId xmlns:a16="http://schemas.microsoft.com/office/drawing/2014/main" id="{01C055E8-C49F-4D8D-809F-9B87858271FE}"/>
                  </a:ext>
                </a:extLst>
              </p:cNvPr>
              <p:cNvGrpSpPr/>
              <p:nvPr/>
            </p:nvGrpSpPr>
            <p:grpSpPr>
              <a:xfrm>
                <a:off x="5585758" y="3237425"/>
                <a:ext cx="37878" cy="32357"/>
                <a:chOff x="5585758" y="3237425"/>
                <a:chExt cx="37878" cy="32357"/>
              </a:xfrm>
            </p:grpSpPr>
            <p:sp>
              <p:nvSpPr>
                <p:cNvPr id="481" name="Google Shape;3042;p67">
                  <a:extLst>
                    <a:ext uri="{FF2B5EF4-FFF2-40B4-BE49-F238E27FC236}">
                      <a16:creationId xmlns:a16="http://schemas.microsoft.com/office/drawing/2014/main" id="{21492709-22BD-4DCC-B79C-C30132BD283A}"/>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043;p67">
                  <a:extLst>
                    <a:ext uri="{FF2B5EF4-FFF2-40B4-BE49-F238E27FC236}">
                      <a16:creationId xmlns:a16="http://schemas.microsoft.com/office/drawing/2014/main" id="{09DAC280-78D7-4C49-886D-C7F89F83C0DB}"/>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044;p67">
                <a:extLst>
                  <a:ext uri="{FF2B5EF4-FFF2-40B4-BE49-F238E27FC236}">
                    <a16:creationId xmlns:a16="http://schemas.microsoft.com/office/drawing/2014/main" id="{35E2D36A-8A72-4240-864B-99D071C1EB24}"/>
                  </a:ext>
                </a:extLst>
              </p:cNvPr>
              <p:cNvGrpSpPr/>
              <p:nvPr/>
            </p:nvGrpSpPr>
            <p:grpSpPr>
              <a:xfrm>
                <a:off x="4874196" y="3291088"/>
                <a:ext cx="37878" cy="32451"/>
                <a:chOff x="4874196" y="3291088"/>
                <a:chExt cx="37878" cy="32451"/>
              </a:xfrm>
            </p:grpSpPr>
            <p:sp>
              <p:nvSpPr>
                <p:cNvPr id="479" name="Google Shape;3045;p67">
                  <a:extLst>
                    <a:ext uri="{FF2B5EF4-FFF2-40B4-BE49-F238E27FC236}">
                      <a16:creationId xmlns:a16="http://schemas.microsoft.com/office/drawing/2014/main" id="{5CA2A9F3-78D7-4D30-BFF9-7922B11BC646}"/>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046;p67">
                  <a:extLst>
                    <a:ext uri="{FF2B5EF4-FFF2-40B4-BE49-F238E27FC236}">
                      <a16:creationId xmlns:a16="http://schemas.microsoft.com/office/drawing/2014/main" id="{728897D7-F200-49BC-A780-7F12CB1BF557}"/>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047;p67">
                <a:extLst>
                  <a:ext uri="{FF2B5EF4-FFF2-40B4-BE49-F238E27FC236}">
                    <a16:creationId xmlns:a16="http://schemas.microsoft.com/office/drawing/2014/main" id="{1089DF43-8007-4EB9-8250-533DC1ED7495}"/>
                  </a:ext>
                </a:extLst>
              </p:cNvPr>
              <p:cNvGrpSpPr/>
              <p:nvPr/>
            </p:nvGrpSpPr>
            <p:grpSpPr>
              <a:xfrm>
                <a:off x="5197770" y="3785466"/>
                <a:ext cx="37783" cy="32427"/>
                <a:chOff x="5197770" y="3785466"/>
                <a:chExt cx="37783" cy="32427"/>
              </a:xfrm>
            </p:grpSpPr>
            <p:sp>
              <p:nvSpPr>
                <p:cNvPr id="477" name="Google Shape;3048;p67">
                  <a:extLst>
                    <a:ext uri="{FF2B5EF4-FFF2-40B4-BE49-F238E27FC236}">
                      <a16:creationId xmlns:a16="http://schemas.microsoft.com/office/drawing/2014/main" id="{F5989E3F-1D98-4622-A78D-D341C27D1470}"/>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049;p67">
                  <a:extLst>
                    <a:ext uri="{FF2B5EF4-FFF2-40B4-BE49-F238E27FC236}">
                      <a16:creationId xmlns:a16="http://schemas.microsoft.com/office/drawing/2014/main" id="{E779F71C-8C6D-4964-ADB4-22077D4E8F2A}"/>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3050;p67">
                <a:extLst>
                  <a:ext uri="{FF2B5EF4-FFF2-40B4-BE49-F238E27FC236}">
                    <a16:creationId xmlns:a16="http://schemas.microsoft.com/office/drawing/2014/main" id="{3DBF1B9E-037E-41EE-9EF9-0B192E3A9A22}"/>
                  </a:ext>
                </a:extLst>
              </p:cNvPr>
              <p:cNvGrpSpPr/>
              <p:nvPr/>
            </p:nvGrpSpPr>
            <p:grpSpPr>
              <a:xfrm>
                <a:off x="5177699" y="3492117"/>
                <a:ext cx="37776" cy="32357"/>
                <a:chOff x="5177699" y="3492117"/>
                <a:chExt cx="37776" cy="32357"/>
              </a:xfrm>
            </p:grpSpPr>
            <p:sp>
              <p:nvSpPr>
                <p:cNvPr id="475" name="Google Shape;3051;p67">
                  <a:extLst>
                    <a:ext uri="{FF2B5EF4-FFF2-40B4-BE49-F238E27FC236}">
                      <a16:creationId xmlns:a16="http://schemas.microsoft.com/office/drawing/2014/main" id="{863B4777-3AED-4D72-A1FF-C6C5F368C596}"/>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052;p67">
                  <a:extLst>
                    <a:ext uri="{FF2B5EF4-FFF2-40B4-BE49-F238E27FC236}">
                      <a16:creationId xmlns:a16="http://schemas.microsoft.com/office/drawing/2014/main" id="{6D6EA419-38BA-44AB-B166-DABA4FF68F19}"/>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3053;p67">
                <a:extLst>
                  <a:ext uri="{FF2B5EF4-FFF2-40B4-BE49-F238E27FC236}">
                    <a16:creationId xmlns:a16="http://schemas.microsoft.com/office/drawing/2014/main" id="{EF107004-C3C0-451D-B5E6-97BCD428BF4B}"/>
                  </a:ext>
                </a:extLst>
              </p:cNvPr>
              <p:cNvGrpSpPr/>
              <p:nvPr/>
            </p:nvGrpSpPr>
            <p:grpSpPr>
              <a:xfrm>
                <a:off x="5349431" y="3622346"/>
                <a:ext cx="37870" cy="32380"/>
                <a:chOff x="5349431" y="3622346"/>
                <a:chExt cx="37870" cy="32380"/>
              </a:xfrm>
            </p:grpSpPr>
            <p:sp>
              <p:nvSpPr>
                <p:cNvPr id="473" name="Google Shape;3054;p67">
                  <a:extLst>
                    <a:ext uri="{FF2B5EF4-FFF2-40B4-BE49-F238E27FC236}">
                      <a16:creationId xmlns:a16="http://schemas.microsoft.com/office/drawing/2014/main" id="{7F445F29-FFFE-4FFB-B863-B5D499221029}"/>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055;p67">
                  <a:extLst>
                    <a:ext uri="{FF2B5EF4-FFF2-40B4-BE49-F238E27FC236}">
                      <a16:creationId xmlns:a16="http://schemas.microsoft.com/office/drawing/2014/main" id="{4AE0A17B-8E94-46D1-8137-FB93DD219B95}"/>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056;p67">
                <a:extLst>
                  <a:ext uri="{FF2B5EF4-FFF2-40B4-BE49-F238E27FC236}">
                    <a16:creationId xmlns:a16="http://schemas.microsoft.com/office/drawing/2014/main" id="{F7415311-A34D-4461-B4DE-B692C9EAD87D}"/>
                  </a:ext>
                </a:extLst>
              </p:cNvPr>
              <p:cNvGrpSpPr/>
              <p:nvPr/>
            </p:nvGrpSpPr>
            <p:grpSpPr>
              <a:xfrm>
                <a:off x="5068855" y="3563980"/>
                <a:ext cx="53954" cy="46223"/>
                <a:chOff x="5068855" y="3563980"/>
                <a:chExt cx="53954" cy="46223"/>
              </a:xfrm>
            </p:grpSpPr>
            <p:sp>
              <p:nvSpPr>
                <p:cNvPr id="471" name="Google Shape;3057;p67">
                  <a:extLst>
                    <a:ext uri="{FF2B5EF4-FFF2-40B4-BE49-F238E27FC236}">
                      <a16:creationId xmlns:a16="http://schemas.microsoft.com/office/drawing/2014/main" id="{96A0776C-A94F-48C3-9FD4-7011BA2A16B1}"/>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058;p67">
                  <a:extLst>
                    <a:ext uri="{FF2B5EF4-FFF2-40B4-BE49-F238E27FC236}">
                      <a16:creationId xmlns:a16="http://schemas.microsoft.com/office/drawing/2014/main" id="{3A30AB66-4EA5-42F9-B05F-25D9C6B946B9}"/>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3059;p67">
                <a:extLst>
                  <a:ext uri="{FF2B5EF4-FFF2-40B4-BE49-F238E27FC236}">
                    <a16:creationId xmlns:a16="http://schemas.microsoft.com/office/drawing/2014/main" id="{436CFBD0-9003-4ED6-94EB-DF2A99EA1804}"/>
                  </a:ext>
                </a:extLst>
              </p:cNvPr>
              <p:cNvGrpSpPr/>
              <p:nvPr/>
            </p:nvGrpSpPr>
            <p:grpSpPr>
              <a:xfrm>
                <a:off x="5037654" y="3392507"/>
                <a:ext cx="37870" cy="32451"/>
                <a:chOff x="5037654" y="3392507"/>
                <a:chExt cx="37870" cy="32451"/>
              </a:xfrm>
            </p:grpSpPr>
            <p:sp>
              <p:nvSpPr>
                <p:cNvPr id="469" name="Google Shape;3060;p67">
                  <a:extLst>
                    <a:ext uri="{FF2B5EF4-FFF2-40B4-BE49-F238E27FC236}">
                      <a16:creationId xmlns:a16="http://schemas.microsoft.com/office/drawing/2014/main" id="{5DFADE10-E8CE-41D9-B174-4008F2D7ED3F}"/>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061;p67">
                  <a:extLst>
                    <a:ext uri="{FF2B5EF4-FFF2-40B4-BE49-F238E27FC236}">
                      <a16:creationId xmlns:a16="http://schemas.microsoft.com/office/drawing/2014/main" id="{BF76EE98-5D4A-4088-AFB2-7141A9C43C59}"/>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3062;p67">
                <a:extLst>
                  <a:ext uri="{FF2B5EF4-FFF2-40B4-BE49-F238E27FC236}">
                    <a16:creationId xmlns:a16="http://schemas.microsoft.com/office/drawing/2014/main" id="{368B6735-F333-4709-88AA-B0F64D1DB51D}"/>
                  </a:ext>
                </a:extLst>
              </p:cNvPr>
              <p:cNvGrpSpPr/>
              <p:nvPr/>
            </p:nvGrpSpPr>
            <p:grpSpPr>
              <a:xfrm>
                <a:off x="5456560" y="3368629"/>
                <a:ext cx="37870" cy="32451"/>
                <a:chOff x="5456560" y="3368629"/>
                <a:chExt cx="37870" cy="32451"/>
              </a:xfrm>
            </p:grpSpPr>
            <p:sp>
              <p:nvSpPr>
                <p:cNvPr id="467" name="Google Shape;3063;p67">
                  <a:extLst>
                    <a:ext uri="{FF2B5EF4-FFF2-40B4-BE49-F238E27FC236}">
                      <a16:creationId xmlns:a16="http://schemas.microsoft.com/office/drawing/2014/main" id="{112B6A76-D007-4828-99DE-0971D017852D}"/>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064;p67">
                  <a:extLst>
                    <a:ext uri="{FF2B5EF4-FFF2-40B4-BE49-F238E27FC236}">
                      <a16:creationId xmlns:a16="http://schemas.microsoft.com/office/drawing/2014/main" id="{E9D2AA6B-6193-4ED7-B7E3-3E758EBE0BAD}"/>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065;p67">
                <a:extLst>
                  <a:ext uri="{FF2B5EF4-FFF2-40B4-BE49-F238E27FC236}">
                    <a16:creationId xmlns:a16="http://schemas.microsoft.com/office/drawing/2014/main" id="{557A7926-092C-4E9D-9395-5467ED2A1C46}"/>
                  </a:ext>
                </a:extLst>
              </p:cNvPr>
              <p:cNvGrpSpPr/>
              <p:nvPr/>
            </p:nvGrpSpPr>
            <p:grpSpPr>
              <a:xfrm>
                <a:off x="4755749" y="3501516"/>
                <a:ext cx="46246" cy="39608"/>
                <a:chOff x="4755749" y="3501516"/>
                <a:chExt cx="46246" cy="39608"/>
              </a:xfrm>
            </p:grpSpPr>
            <p:sp>
              <p:nvSpPr>
                <p:cNvPr id="465" name="Google Shape;3066;p67">
                  <a:extLst>
                    <a:ext uri="{FF2B5EF4-FFF2-40B4-BE49-F238E27FC236}">
                      <a16:creationId xmlns:a16="http://schemas.microsoft.com/office/drawing/2014/main" id="{49A93E1E-8F26-49F5-92D3-D05D5EE8F46B}"/>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067;p67">
                  <a:extLst>
                    <a:ext uri="{FF2B5EF4-FFF2-40B4-BE49-F238E27FC236}">
                      <a16:creationId xmlns:a16="http://schemas.microsoft.com/office/drawing/2014/main" id="{FD5E4D0D-5039-4288-93B1-CBE66B85D99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3068;p67">
                <a:extLst>
                  <a:ext uri="{FF2B5EF4-FFF2-40B4-BE49-F238E27FC236}">
                    <a16:creationId xmlns:a16="http://schemas.microsoft.com/office/drawing/2014/main" id="{058FE4E3-C2D5-4E44-8FE2-DA40C9CD0D4F}"/>
                  </a:ext>
                </a:extLst>
              </p:cNvPr>
              <p:cNvGrpSpPr/>
              <p:nvPr/>
            </p:nvGrpSpPr>
            <p:grpSpPr>
              <a:xfrm>
                <a:off x="4681346" y="3485582"/>
                <a:ext cx="37783" cy="32427"/>
                <a:chOff x="4681346" y="3485582"/>
                <a:chExt cx="37783" cy="32427"/>
              </a:xfrm>
            </p:grpSpPr>
            <p:sp>
              <p:nvSpPr>
                <p:cNvPr id="463" name="Google Shape;3069;p67">
                  <a:extLst>
                    <a:ext uri="{FF2B5EF4-FFF2-40B4-BE49-F238E27FC236}">
                      <a16:creationId xmlns:a16="http://schemas.microsoft.com/office/drawing/2014/main" id="{D8BC2F3E-53D4-4813-85E9-369C68085CC5}"/>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070;p67">
                  <a:extLst>
                    <a:ext uri="{FF2B5EF4-FFF2-40B4-BE49-F238E27FC236}">
                      <a16:creationId xmlns:a16="http://schemas.microsoft.com/office/drawing/2014/main" id="{536A2334-7487-45BF-B673-5D3D757A4F63}"/>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3071;p67">
                <a:extLst>
                  <a:ext uri="{FF2B5EF4-FFF2-40B4-BE49-F238E27FC236}">
                    <a16:creationId xmlns:a16="http://schemas.microsoft.com/office/drawing/2014/main" id="{9CE7DF2A-1AEB-4D4F-A84E-735CA4A15256}"/>
                  </a:ext>
                </a:extLst>
              </p:cNvPr>
              <p:cNvGrpSpPr/>
              <p:nvPr/>
            </p:nvGrpSpPr>
            <p:grpSpPr>
              <a:xfrm>
                <a:off x="4767067" y="3291088"/>
                <a:ext cx="37878" cy="32451"/>
                <a:chOff x="4767067" y="3291088"/>
                <a:chExt cx="37878" cy="32451"/>
              </a:xfrm>
            </p:grpSpPr>
            <p:sp>
              <p:nvSpPr>
                <p:cNvPr id="461" name="Google Shape;3072;p67">
                  <a:extLst>
                    <a:ext uri="{FF2B5EF4-FFF2-40B4-BE49-F238E27FC236}">
                      <a16:creationId xmlns:a16="http://schemas.microsoft.com/office/drawing/2014/main" id="{1D1B36F4-FDF0-42B9-96BB-327537F12A1A}"/>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073;p67">
                  <a:extLst>
                    <a:ext uri="{FF2B5EF4-FFF2-40B4-BE49-F238E27FC236}">
                      <a16:creationId xmlns:a16="http://schemas.microsoft.com/office/drawing/2014/main" id="{CA13CD24-B0E2-48A0-AEEC-5E5AA0FA167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074;p67">
                <a:extLst>
                  <a:ext uri="{FF2B5EF4-FFF2-40B4-BE49-F238E27FC236}">
                    <a16:creationId xmlns:a16="http://schemas.microsoft.com/office/drawing/2014/main" id="{A78C70A3-0149-4524-BDF6-9B34FC04B388}"/>
                  </a:ext>
                </a:extLst>
              </p:cNvPr>
              <p:cNvGrpSpPr/>
              <p:nvPr/>
            </p:nvGrpSpPr>
            <p:grpSpPr>
              <a:xfrm>
                <a:off x="4687819" y="3405539"/>
                <a:ext cx="37776" cy="32451"/>
                <a:chOff x="4687819" y="3405539"/>
                <a:chExt cx="37776" cy="32451"/>
              </a:xfrm>
            </p:grpSpPr>
            <p:sp>
              <p:nvSpPr>
                <p:cNvPr id="459" name="Google Shape;3075;p67">
                  <a:extLst>
                    <a:ext uri="{FF2B5EF4-FFF2-40B4-BE49-F238E27FC236}">
                      <a16:creationId xmlns:a16="http://schemas.microsoft.com/office/drawing/2014/main" id="{33974830-0C05-4899-A696-B93A72B9DEE1}"/>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076;p67">
                  <a:extLst>
                    <a:ext uri="{FF2B5EF4-FFF2-40B4-BE49-F238E27FC236}">
                      <a16:creationId xmlns:a16="http://schemas.microsoft.com/office/drawing/2014/main" id="{DBE57D37-EA93-4098-AB1E-D82CC91FB8B8}"/>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3077;p67">
                <a:extLst>
                  <a:ext uri="{FF2B5EF4-FFF2-40B4-BE49-F238E27FC236}">
                    <a16:creationId xmlns:a16="http://schemas.microsoft.com/office/drawing/2014/main" id="{32CBE9EB-2809-453E-AE65-5E09D29C1AF1}"/>
                  </a:ext>
                </a:extLst>
              </p:cNvPr>
              <p:cNvGrpSpPr/>
              <p:nvPr/>
            </p:nvGrpSpPr>
            <p:grpSpPr>
              <a:xfrm>
                <a:off x="4923101" y="3444809"/>
                <a:ext cx="52813" cy="45318"/>
                <a:chOff x="4923101" y="3444809"/>
                <a:chExt cx="52813" cy="45318"/>
              </a:xfrm>
            </p:grpSpPr>
            <p:sp>
              <p:nvSpPr>
                <p:cNvPr id="457" name="Google Shape;3078;p67">
                  <a:extLst>
                    <a:ext uri="{FF2B5EF4-FFF2-40B4-BE49-F238E27FC236}">
                      <a16:creationId xmlns:a16="http://schemas.microsoft.com/office/drawing/2014/main" id="{B61BEB91-A9AA-4DCC-881B-3CEACCE021E0}"/>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079;p67">
                  <a:extLst>
                    <a:ext uri="{FF2B5EF4-FFF2-40B4-BE49-F238E27FC236}">
                      <a16:creationId xmlns:a16="http://schemas.microsoft.com/office/drawing/2014/main" id="{353406A4-176A-46B9-951C-E9ACC5FA003A}"/>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3080;p67">
                <a:extLst>
                  <a:ext uri="{FF2B5EF4-FFF2-40B4-BE49-F238E27FC236}">
                    <a16:creationId xmlns:a16="http://schemas.microsoft.com/office/drawing/2014/main" id="{D9666271-AA5A-48AF-A649-DCCE800822FC}"/>
                  </a:ext>
                </a:extLst>
              </p:cNvPr>
              <p:cNvGrpSpPr/>
              <p:nvPr/>
            </p:nvGrpSpPr>
            <p:grpSpPr>
              <a:xfrm>
                <a:off x="4846040" y="3654750"/>
                <a:ext cx="31405" cy="26993"/>
                <a:chOff x="4846040" y="3654750"/>
                <a:chExt cx="31405" cy="26993"/>
              </a:xfrm>
            </p:grpSpPr>
            <p:sp>
              <p:nvSpPr>
                <p:cNvPr id="455" name="Google Shape;3081;p67">
                  <a:extLst>
                    <a:ext uri="{FF2B5EF4-FFF2-40B4-BE49-F238E27FC236}">
                      <a16:creationId xmlns:a16="http://schemas.microsoft.com/office/drawing/2014/main" id="{B93C6BDC-D1A7-4895-8A02-BE56210BFA62}"/>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082;p67">
                  <a:extLst>
                    <a:ext uri="{FF2B5EF4-FFF2-40B4-BE49-F238E27FC236}">
                      <a16:creationId xmlns:a16="http://schemas.microsoft.com/office/drawing/2014/main" id="{2AC1A38F-D622-4173-8CB1-94719E5036D3}"/>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083;p67">
                <a:extLst>
                  <a:ext uri="{FF2B5EF4-FFF2-40B4-BE49-F238E27FC236}">
                    <a16:creationId xmlns:a16="http://schemas.microsoft.com/office/drawing/2014/main" id="{BB038FAB-A9E1-4693-8830-2F2FEBDC15F4}"/>
                  </a:ext>
                </a:extLst>
              </p:cNvPr>
              <p:cNvGrpSpPr/>
              <p:nvPr/>
            </p:nvGrpSpPr>
            <p:grpSpPr>
              <a:xfrm>
                <a:off x="4925673" y="3691700"/>
                <a:ext cx="40253" cy="34472"/>
                <a:chOff x="4925673" y="3691700"/>
                <a:chExt cx="40253" cy="34472"/>
              </a:xfrm>
            </p:grpSpPr>
            <p:sp>
              <p:nvSpPr>
                <p:cNvPr id="453" name="Google Shape;3084;p67">
                  <a:extLst>
                    <a:ext uri="{FF2B5EF4-FFF2-40B4-BE49-F238E27FC236}">
                      <a16:creationId xmlns:a16="http://schemas.microsoft.com/office/drawing/2014/main" id="{294EF5F7-E272-4AC9-8D40-8858048715B2}"/>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85;p67">
                  <a:extLst>
                    <a:ext uri="{FF2B5EF4-FFF2-40B4-BE49-F238E27FC236}">
                      <a16:creationId xmlns:a16="http://schemas.microsoft.com/office/drawing/2014/main" id="{6212A677-B39E-4D25-9083-C0232737B7A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3086;p67">
                <a:extLst>
                  <a:ext uri="{FF2B5EF4-FFF2-40B4-BE49-F238E27FC236}">
                    <a16:creationId xmlns:a16="http://schemas.microsoft.com/office/drawing/2014/main" id="{9011B007-1436-479F-9553-9DB2E6587BDB}"/>
                  </a:ext>
                </a:extLst>
              </p:cNvPr>
              <p:cNvGrpSpPr/>
              <p:nvPr/>
            </p:nvGrpSpPr>
            <p:grpSpPr>
              <a:xfrm>
                <a:off x="4894653" y="3740848"/>
                <a:ext cx="31405" cy="26906"/>
                <a:chOff x="4894653" y="3740848"/>
                <a:chExt cx="31405" cy="26906"/>
              </a:xfrm>
            </p:grpSpPr>
            <p:sp>
              <p:nvSpPr>
                <p:cNvPr id="451" name="Google Shape;3087;p67">
                  <a:extLst>
                    <a:ext uri="{FF2B5EF4-FFF2-40B4-BE49-F238E27FC236}">
                      <a16:creationId xmlns:a16="http://schemas.microsoft.com/office/drawing/2014/main" id="{049C175F-9983-4728-A6D5-7E8032162C71}"/>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88;p67">
                  <a:extLst>
                    <a:ext uri="{FF2B5EF4-FFF2-40B4-BE49-F238E27FC236}">
                      <a16:creationId xmlns:a16="http://schemas.microsoft.com/office/drawing/2014/main" id="{A6A6FDA5-3B1C-44D3-BBD8-F52BB2011E66}"/>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3089;p67">
                <a:extLst>
                  <a:ext uri="{FF2B5EF4-FFF2-40B4-BE49-F238E27FC236}">
                    <a16:creationId xmlns:a16="http://schemas.microsoft.com/office/drawing/2014/main" id="{DE92F6B9-182F-42B6-A2B3-E29979BC80DB}"/>
                  </a:ext>
                </a:extLst>
              </p:cNvPr>
              <p:cNvGrpSpPr/>
              <p:nvPr/>
            </p:nvGrpSpPr>
            <p:grpSpPr>
              <a:xfrm>
                <a:off x="4962300" y="3696348"/>
                <a:ext cx="38255" cy="32773"/>
                <a:chOff x="4962300" y="3696348"/>
                <a:chExt cx="38255" cy="32773"/>
              </a:xfrm>
            </p:grpSpPr>
            <p:sp>
              <p:nvSpPr>
                <p:cNvPr id="449" name="Google Shape;3090;p67">
                  <a:extLst>
                    <a:ext uri="{FF2B5EF4-FFF2-40B4-BE49-F238E27FC236}">
                      <a16:creationId xmlns:a16="http://schemas.microsoft.com/office/drawing/2014/main" id="{29A5C049-18CD-415B-BA4B-5FA5EAE0A51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091;p67">
                  <a:extLst>
                    <a:ext uri="{FF2B5EF4-FFF2-40B4-BE49-F238E27FC236}">
                      <a16:creationId xmlns:a16="http://schemas.microsoft.com/office/drawing/2014/main" id="{A00D184E-D1EC-409F-BADD-E8810B26A85A}"/>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092;p67">
                <a:extLst>
                  <a:ext uri="{FF2B5EF4-FFF2-40B4-BE49-F238E27FC236}">
                    <a16:creationId xmlns:a16="http://schemas.microsoft.com/office/drawing/2014/main" id="{FBE4EC50-A5E1-4D9D-A58C-563AAAC0C214}"/>
                  </a:ext>
                </a:extLst>
              </p:cNvPr>
              <p:cNvGrpSpPr/>
              <p:nvPr/>
            </p:nvGrpSpPr>
            <p:grpSpPr>
              <a:xfrm>
                <a:off x="4980185" y="3743349"/>
                <a:ext cx="31499" cy="26969"/>
                <a:chOff x="4980185" y="3743349"/>
                <a:chExt cx="31499" cy="26969"/>
              </a:xfrm>
            </p:grpSpPr>
            <p:sp>
              <p:nvSpPr>
                <p:cNvPr id="447" name="Google Shape;3093;p67">
                  <a:extLst>
                    <a:ext uri="{FF2B5EF4-FFF2-40B4-BE49-F238E27FC236}">
                      <a16:creationId xmlns:a16="http://schemas.microsoft.com/office/drawing/2014/main" id="{C17ACE1B-0E7F-459A-A05B-69BEE6DBD9D3}"/>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94;p67">
                  <a:extLst>
                    <a:ext uri="{FF2B5EF4-FFF2-40B4-BE49-F238E27FC236}">
                      <a16:creationId xmlns:a16="http://schemas.microsoft.com/office/drawing/2014/main" id="{91AD5DF1-AC0D-47F0-AC87-8AE638472C08}"/>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3095;p67">
                <a:extLst>
                  <a:ext uri="{FF2B5EF4-FFF2-40B4-BE49-F238E27FC236}">
                    <a16:creationId xmlns:a16="http://schemas.microsoft.com/office/drawing/2014/main" id="{A5D7822C-696B-4B57-B528-B533926FAEC3}"/>
                  </a:ext>
                </a:extLst>
              </p:cNvPr>
              <p:cNvGrpSpPr/>
              <p:nvPr/>
            </p:nvGrpSpPr>
            <p:grpSpPr>
              <a:xfrm>
                <a:off x="5013768" y="3734312"/>
                <a:ext cx="31499" cy="26969"/>
                <a:chOff x="5013768" y="3734312"/>
                <a:chExt cx="31499" cy="26969"/>
              </a:xfrm>
            </p:grpSpPr>
            <p:sp>
              <p:nvSpPr>
                <p:cNvPr id="445" name="Google Shape;3096;p67">
                  <a:extLst>
                    <a:ext uri="{FF2B5EF4-FFF2-40B4-BE49-F238E27FC236}">
                      <a16:creationId xmlns:a16="http://schemas.microsoft.com/office/drawing/2014/main" id="{8CDBC446-9D4B-45E1-BD37-E933D964B431}"/>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097;p67">
                  <a:extLst>
                    <a:ext uri="{FF2B5EF4-FFF2-40B4-BE49-F238E27FC236}">
                      <a16:creationId xmlns:a16="http://schemas.microsoft.com/office/drawing/2014/main" id="{C7C0D694-A900-4D22-A2E3-A5390DFD1162}"/>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3098;p67">
                <a:extLst>
                  <a:ext uri="{FF2B5EF4-FFF2-40B4-BE49-F238E27FC236}">
                    <a16:creationId xmlns:a16="http://schemas.microsoft.com/office/drawing/2014/main" id="{B027CB1D-C720-4C89-AC6C-B8D28D961C68}"/>
                  </a:ext>
                </a:extLst>
              </p:cNvPr>
              <p:cNvGrpSpPr/>
              <p:nvPr/>
            </p:nvGrpSpPr>
            <p:grpSpPr>
              <a:xfrm>
                <a:off x="5036703" y="3764545"/>
                <a:ext cx="31499" cy="26898"/>
                <a:chOff x="5036703" y="3764545"/>
                <a:chExt cx="31499" cy="26898"/>
              </a:xfrm>
            </p:grpSpPr>
            <p:sp>
              <p:nvSpPr>
                <p:cNvPr id="443" name="Google Shape;3099;p67">
                  <a:extLst>
                    <a:ext uri="{FF2B5EF4-FFF2-40B4-BE49-F238E27FC236}">
                      <a16:creationId xmlns:a16="http://schemas.microsoft.com/office/drawing/2014/main" id="{A1669644-5494-42B7-9714-417B2A5816C0}"/>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100;p67">
                  <a:extLst>
                    <a:ext uri="{FF2B5EF4-FFF2-40B4-BE49-F238E27FC236}">
                      <a16:creationId xmlns:a16="http://schemas.microsoft.com/office/drawing/2014/main" id="{173C565C-6BA8-47E2-926C-052380569692}"/>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3101;p67">
                <a:extLst>
                  <a:ext uri="{FF2B5EF4-FFF2-40B4-BE49-F238E27FC236}">
                    <a16:creationId xmlns:a16="http://schemas.microsoft.com/office/drawing/2014/main" id="{19927019-947E-4EF8-92CF-171FB7CB4CE2}"/>
                  </a:ext>
                </a:extLst>
              </p:cNvPr>
              <p:cNvGrpSpPr/>
              <p:nvPr/>
            </p:nvGrpSpPr>
            <p:grpSpPr>
              <a:xfrm>
                <a:off x="4953546" y="3768352"/>
                <a:ext cx="31405" cy="26898"/>
                <a:chOff x="4953546" y="3768352"/>
                <a:chExt cx="31405" cy="26898"/>
              </a:xfrm>
            </p:grpSpPr>
            <p:sp>
              <p:nvSpPr>
                <p:cNvPr id="441" name="Google Shape;3102;p67">
                  <a:extLst>
                    <a:ext uri="{FF2B5EF4-FFF2-40B4-BE49-F238E27FC236}">
                      <a16:creationId xmlns:a16="http://schemas.microsoft.com/office/drawing/2014/main" id="{A919B578-EC48-486D-B2D5-6CC85D7B4744}"/>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103;p67">
                  <a:extLst>
                    <a:ext uri="{FF2B5EF4-FFF2-40B4-BE49-F238E27FC236}">
                      <a16:creationId xmlns:a16="http://schemas.microsoft.com/office/drawing/2014/main" id="{C05065CB-3AEF-4AB7-96E1-CD40BD774818}"/>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3104;p67">
                <a:extLst>
                  <a:ext uri="{FF2B5EF4-FFF2-40B4-BE49-F238E27FC236}">
                    <a16:creationId xmlns:a16="http://schemas.microsoft.com/office/drawing/2014/main" id="{DB118DC5-F35A-4C81-B2FE-79D4545038D0}"/>
                  </a:ext>
                </a:extLst>
              </p:cNvPr>
              <p:cNvGrpSpPr/>
              <p:nvPr/>
            </p:nvGrpSpPr>
            <p:grpSpPr>
              <a:xfrm>
                <a:off x="4964770" y="3814016"/>
                <a:ext cx="31499" cy="26993"/>
                <a:chOff x="4964770" y="3814016"/>
                <a:chExt cx="31499" cy="26993"/>
              </a:xfrm>
            </p:grpSpPr>
            <p:sp>
              <p:nvSpPr>
                <p:cNvPr id="439" name="Google Shape;3105;p67">
                  <a:extLst>
                    <a:ext uri="{FF2B5EF4-FFF2-40B4-BE49-F238E27FC236}">
                      <a16:creationId xmlns:a16="http://schemas.microsoft.com/office/drawing/2014/main" id="{8F73E660-B220-4724-8767-30A4EE921FC4}"/>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106;p67">
                  <a:extLst>
                    <a:ext uri="{FF2B5EF4-FFF2-40B4-BE49-F238E27FC236}">
                      <a16:creationId xmlns:a16="http://schemas.microsoft.com/office/drawing/2014/main" id="{18878DC2-D210-4C0F-A920-086FE8A2528D}"/>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107;p67">
                <a:extLst>
                  <a:ext uri="{FF2B5EF4-FFF2-40B4-BE49-F238E27FC236}">
                    <a16:creationId xmlns:a16="http://schemas.microsoft.com/office/drawing/2014/main" id="{57F2742D-2D85-495C-862A-FB6632BA8615}"/>
                  </a:ext>
                </a:extLst>
              </p:cNvPr>
              <p:cNvGrpSpPr/>
              <p:nvPr/>
            </p:nvGrpSpPr>
            <p:grpSpPr>
              <a:xfrm>
                <a:off x="4923290" y="3800504"/>
                <a:ext cx="31468" cy="26898"/>
                <a:chOff x="4923290" y="3800504"/>
                <a:chExt cx="31468" cy="26898"/>
              </a:xfrm>
            </p:grpSpPr>
            <p:sp>
              <p:nvSpPr>
                <p:cNvPr id="437" name="Google Shape;3108;p67">
                  <a:extLst>
                    <a:ext uri="{FF2B5EF4-FFF2-40B4-BE49-F238E27FC236}">
                      <a16:creationId xmlns:a16="http://schemas.microsoft.com/office/drawing/2014/main" id="{FF19BF69-1E79-4BA8-9CDD-1FEE11836713}"/>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109;p67">
                  <a:extLst>
                    <a:ext uri="{FF2B5EF4-FFF2-40B4-BE49-F238E27FC236}">
                      <a16:creationId xmlns:a16="http://schemas.microsoft.com/office/drawing/2014/main" id="{2F95D2DB-7569-4B6A-A80B-C122826D3C41}"/>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3110;p67">
                <a:extLst>
                  <a:ext uri="{FF2B5EF4-FFF2-40B4-BE49-F238E27FC236}">
                    <a16:creationId xmlns:a16="http://schemas.microsoft.com/office/drawing/2014/main" id="{57C0E5E0-1321-4CB2-8F2D-040692CC7CB4}"/>
                  </a:ext>
                </a:extLst>
              </p:cNvPr>
              <p:cNvGrpSpPr/>
              <p:nvPr/>
            </p:nvGrpSpPr>
            <p:grpSpPr>
              <a:xfrm>
                <a:off x="5108534" y="3650943"/>
                <a:ext cx="31405" cy="26993"/>
                <a:chOff x="5108534" y="3650943"/>
                <a:chExt cx="31405" cy="26993"/>
              </a:xfrm>
            </p:grpSpPr>
            <p:sp>
              <p:nvSpPr>
                <p:cNvPr id="435" name="Google Shape;3111;p67">
                  <a:extLst>
                    <a:ext uri="{FF2B5EF4-FFF2-40B4-BE49-F238E27FC236}">
                      <a16:creationId xmlns:a16="http://schemas.microsoft.com/office/drawing/2014/main" id="{68BCAB08-50B2-4111-A41C-811862D1570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112;p67">
                  <a:extLst>
                    <a:ext uri="{FF2B5EF4-FFF2-40B4-BE49-F238E27FC236}">
                      <a16:creationId xmlns:a16="http://schemas.microsoft.com/office/drawing/2014/main" id="{23A6D306-A4AA-4765-9B7B-AF40AFDC373D}"/>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3113;p67">
                <a:extLst>
                  <a:ext uri="{FF2B5EF4-FFF2-40B4-BE49-F238E27FC236}">
                    <a16:creationId xmlns:a16="http://schemas.microsoft.com/office/drawing/2014/main" id="{CDD00759-5C5D-4910-9DCF-DD86D5E93858}"/>
                  </a:ext>
                </a:extLst>
              </p:cNvPr>
              <p:cNvGrpSpPr/>
              <p:nvPr/>
            </p:nvGrpSpPr>
            <p:grpSpPr>
              <a:xfrm>
                <a:off x="5119380" y="3760739"/>
                <a:ext cx="31499" cy="26993"/>
                <a:chOff x="5119380" y="3760739"/>
                <a:chExt cx="31499" cy="26993"/>
              </a:xfrm>
            </p:grpSpPr>
            <p:sp>
              <p:nvSpPr>
                <p:cNvPr id="433" name="Google Shape;3114;p67">
                  <a:extLst>
                    <a:ext uri="{FF2B5EF4-FFF2-40B4-BE49-F238E27FC236}">
                      <a16:creationId xmlns:a16="http://schemas.microsoft.com/office/drawing/2014/main" id="{4B142639-5B80-46E5-8B84-B0BC92E3B50C}"/>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115;p67">
                  <a:extLst>
                    <a:ext uri="{FF2B5EF4-FFF2-40B4-BE49-F238E27FC236}">
                      <a16:creationId xmlns:a16="http://schemas.microsoft.com/office/drawing/2014/main" id="{6EEB1E6A-5FD9-4CA2-8848-A93D425FD209}"/>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116;p67">
                <a:extLst>
                  <a:ext uri="{FF2B5EF4-FFF2-40B4-BE49-F238E27FC236}">
                    <a16:creationId xmlns:a16="http://schemas.microsoft.com/office/drawing/2014/main" id="{7BE39364-D130-47B3-931A-4E7BC11D85B9}"/>
                  </a:ext>
                </a:extLst>
              </p:cNvPr>
              <p:cNvGrpSpPr/>
              <p:nvPr/>
            </p:nvGrpSpPr>
            <p:grpSpPr>
              <a:xfrm>
                <a:off x="5119380" y="3788235"/>
                <a:ext cx="31499" cy="26993"/>
                <a:chOff x="5119380" y="3788235"/>
                <a:chExt cx="31499" cy="26993"/>
              </a:xfrm>
            </p:grpSpPr>
            <p:sp>
              <p:nvSpPr>
                <p:cNvPr id="431" name="Google Shape;3117;p67">
                  <a:extLst>
                    <a:ext uri="{FF2B5EF4-FFF2-40B4-BE49-F238E27FC236}">
                      <a16:creationId xmlns:a16="http://schemas.microsoft.com/office/drawing/2014/main" id="{54D930DF-D501-43D7-9AB2-6A825CD6D139}"/>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118;p67">
                  <a:extLst>
                    <a:ext uri="{FF2B5EF4-FFF2-40B4-BE49-F238E27FC236}">
                      <a16:creationId xmlns:a16="http://schemas.microsoft.com/office/drawing/2014/main" id="{E2EA2810-0D42-4D59-B5CE-0E5281D5CBAA}"/>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3119;p67">
                <a:extLst>
                  <a:ext uri="{FF2B5EF4-FFF2-40B4-BE49-F238E27FC236}">
                    <a16:creationId xmlns:a16="http://schemas.microsoft.com/office/drawing/2014/main" id="{A135BE48-CF67-4DED-AB26-E8DF7A95A754}"/>
                  </a:ext>
                </a:extLst>
              </p:cNvPr>
              <p:cNvGrpSpPr/>
              <p:nvPr/>
            </p:nvGrpSpPr>
            <p:grpSpPr>
              <a:xfrm>
                <a:off x="5158005" y="3875284"/>
                <a:ext cx="31405" cy="27001"/>
                <a:chOff x="5158005" y="3875284"/>
                <a:chExt cx="31405" cy="27001"/>
              </a:xfrm>
            </p:grpSpPr>
            <p:sp>
              <p:nvSpPr>
                <p:cNvPr id="429" name="Google Shape;3120;p67">
                  <a:extLst>
                    <a:ext uri="{FF2B5EF4-FFF2-40B4-BE49-F238E27FC236}">
                      <a16:creationId xmlns:a16="http://schemas.microsoft.com/office/drawing/2014/main" id="{01B22A0E-3D30-470E-8D78-347298819E32}"/>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121;p67">
                  <a:extLst>
                    <a:ext uri="{FF2B5EF4-FFF2-40B4-BE49-F238E27FC236}">
                      <a16:creationId xmlns:a16="http://schemas.microsoft.com/office/drawing/2014/main" id="{91FBCF7F-58FE-4A22-A5B2-E52FF23A2E85}"/>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3122;p67">
                <a:extLst>
                  <a:ext uri="{FF2B5EF4-FFF2-40B4-BE49-F238E27FC236}">
                    <a16:creationId xmlns:a16="http://schemas.microsoft.com/office/drawing/2014/main" id="{039E8820-49A3-4505-801E-46D57C1D32C5}"/>
                  </a:ext>
                </a:extLst>
              </p:cNvPr>
              <p:cNvGrpSpPr/>
              <p:nvPr/>
            </p:nvGrpSpPr>
            <p:grpSpPr>
              <a:xfrm>
                <a:off x="5233163" y="3764545"/>
                <a:ext cx="31499" cy="26898"/>
                <a:chOff x="5233163" y="3764545"/>
                <a:chExt cx="31499" cy="26898"/>
              </a:xfrm>
            </p:grpSpPr>
            <p:sp>
              <p:nvSpPr>
                <p:cNvPr id="427" name="Google Shape;3123;p67">
                  <a:extLst>
                    <a:ext uri="{FF2B5EF4-FFF2-40B4-BE49-F238E27FC236}">
                      <a16:creationId xmlns:a16="http://schemas.microsoft.com/office/drawing/2014/main" id="{B8AF69E0-D58B-4813-B20F-677AC76ABDD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124;p67">
                  <a:extLst>
                    <a:ext uri="{FF2B5EF4-FFF2-40B4-BE49-F238E27FC236}">
                      <a16:creationId xmlns:a16="http://schemas.microsoft.com/office/drawing/2014/main" id="{56D5AB9E-0064-4D90-887E-730BC8F75D66}"/>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3125;p67">
                <a:extLst>
                  <a:ext uri="{FF2B5EF4-FFF2-40B4-BE49-F238E27FC236}">
                    <a16:creationId xmlns:a16="http://schemas.microsoft.com/office/drawing/2014/main" id="{1D9694E7-020C-4BC8-8310-DCFB29DCF286}"/>
                  </a:ext>
                </a:extLst>
              </p:cNvPr>
              <p:cNvGrpSpPr/>
              <p:nvPr/>
            </p:nvGrpSpPr>
            <p:grpSpPr>
              <a:xfrm>
                <a:off x="5276168" y="3805545"/>
                <a:ext cx="31499" cy="26906"/>
                <a:chOff x="5276168" y="3805545"/>
                <a:chExt cx="31499" cy="26906"/>
              </a:xfrm>
            </p:grpSpPr>
            <p:sp>
              <p:nvSpPr>
                <p:cNvPr id="425" name="Google Shape;3126;p67">
                  <a:extLst>
                    <a:ext uri="{FF2B5EF4-FFF2-40B4-BE49-F238E27FC236}">
                      <a16:creationId xmlns:a16="http://schemas.microsoft.com/office/drawing/2014/main" id="{42FADA26-2697-44F6-ABF8-361049D8C4C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127;p67">
                  <a:extLst>
                    <a:ext uri="{FF2B5EF4-FFF2-40B4-BE49-F238E27FC236}">
                      <a16:creationId xmlns:a16="http://schemas.microsoft.com/office/drawing/2014/main" id="{D6AE76DB-C659-4121-85AE-4D102FC5D29B}"/>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128;p67">
                <a:extLst>
                  <a:ext uri="{FF2B5EF4-FFF2-40B4-BE49-F238E27FC236}">
                    <a16:creationId xmlns:a16="http://schemas.microsoft.com/office/drawing/2014/main" id="{443BECC0-663C-4F05-A3FE-F3AE6B827947}"/>
                  </a:ext>
                </a:extLst>
              </p:cNvPr>
              <p:cNvGrpSpPr/>
              <p:nvPr/>
            </p:nvGrpSpPr>
            <p:grpSpPr>
              <a:xfrm>
                <a:off x="5294053" y="3851933"/>
                <a:ext cx="31405" cy="26945"/>
                <a:chOff x="5294053" y="3851933"/>
                <a:chExt cx="31405" cy="26945"/>
              </a:xfrm>
            </p:grpSpPr>
            <p:sp>
              <p:nvSpPr>
                <p:cNvPr id="423" name="Google Shape;3129;p67">
                  <a:extLst>
                    <a:ext uri="{FF2B5EF4-FFF2-40B4-BE49-F238E27FC236}">
                      <a16:creationId xmlns:a16="http://schemas.microsoft.com/office/drawing/2014/main" id="{CFF7BA4E-6582-42C2-A0E3-C4AD6F2CBCDC}"/>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130;p67">
                  <a:extLst>
                    <a:ext uri="{FF2B5EF4-FFF2-40B4-BE49-F238E27FC236}">
                      <a16:creationId xmlns:a16="http://schemas.microsoft.com/office/drawing/2014/main" id="{B9C3E73E-4F42-4F4B-A7E1-2E49568D43AA}"/>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131;p67">
                <a:extLst>
                  <a:ext uri="{FF2B5EF4-FFF2-40B4-BE49-F238E27FC236}">
                    <a16:creationId xmlns:a16="http://schemas.microsoft.com/office/drawing/2014/main" id="{2DEB33DF-BE3E-4464-8F3F-222269FAEA78}"/>
                  </a:ext>
                </a:extLst>
              </p:cNvPr>
              <p:cNvGrpSpPr/>
              <p:nvPr/>
            </p:nvGrpSpPr>
            <p:grpSpPr>
              <a:xfrm>
                <a:off x="5341723" y="3851902"/>
                <a:ext cx="31405" cy="26977"/>
                <a:chOff x="5341723" y="3851902"/>
                <a:chExt cx="31405" cy="26977"/>
              </a:xfrm>
            </p:grpSpPr>
            <p:sp>
              <p:nvSpPr>
                <p:cNvPr id="421" name="Google Shape;3132;p67">
                  <a:extLst>
                    <a:ext uri="{FF2B5EF4-FFF2-40B4-BE49-F238E27FC236}">
                      <a16:creationId xmlns:a16="http://schemas.microsoft.com/office/drawing/2014/main" id="{AAD9F339-E7CF-46EE-AEEF-70C19A9AF738}"/>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133;p67">
                  <a:extLst>
                    <a:ext uri="{FF2B5EF4-FFF2-40B4-BE49-F238E27FC236}">
                      <a16:creationId xmlns:a16="http://schemas.microsoft.com/office/drawing/2014/main" id="{A645893C-CDFC-4D2E-8B3D-CA2FCBE4F11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3134;p67">
                <a:extLst>
                  <a:ext uri="{FF2B5EF4-FFF2-40B4-BE49-F238E27FC236}">
                    <a16:creationId xmlns:a16="http://schemas.microsoft.com/office/drawing/2014/main" id="{54C709B3-6465-473B-A381-16250CE49AB1}"/>
                  </a:ext>
                </a:extLst>
              </p:cNvPr>
              <p:cNvGrpSpPr/>
              <p:nvPr/>
            </p:nvGrpSpPr>
            <p:grpSpPr>
              <a:xfrm>
                <a:off x="5054871" y="3507855"/>
                <a:ext cx="31405" cy="26993"/>
                <a:chOff x="5054871" y="3507855"/>
                <a:chExt cx="31405" cy="26993"/>
              </a:xfrm>
            </p:grpSpPr>
            <p:sp>
              <p:nvSpPr>
                <p:cNvPr id="419" name="Google Shape;3135;p67">
                  <a:extLst>
                    <a:ext uri="{FF2B5EF4-FFF2-40B4-BE49-F238E27FC236}">
                      <a16:creationId xmlns:a16="http://schemas.microsoft.com/office/drawing/2014/main" id="{49E09B7F-8F0D-4D11-A13C-E3567B252787}"/>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136;p67">
                  <a:extLst>
                    <a:ext uri="{FF2B5EF4-FFF2-40B4-BE49-F238E27FC236}">
                      <a16:creationId xmlns:a16="http://schemas.microsoft.com/office/drawing/2014/main" id="{81394766-A7F5-4C94-AA68-8EA07CCAEA67}"/>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137;p67">
                <a:extLst>
                  <a:ext uri="{FF2B5EF4-FFF2-40B4-BE49-F238E27FC236}">
                    <a16:creationId xmlns:a16="http://schemas.microsoft.com/office/drawing/2014/main" id="{747EE1BF-B351-49CB-B2D3-0B85DE39F9B2}"/>
                  </a:ext>
                </a:extLst>
              </p:cNvPr>
              <p:cNvGrpSpPr/>
              <p:nvPr/>
            </p:nvGrpSpPr>
            <p:grpSpPr>
              <a:xfrm>
                <a:off x="4876579" y="3675325"/>
                <a:ext cx="31405" cy="26969"/>
                <a:chOff x="4876579" y="3675325"/>
                <a:chExt cx="31405" cy="26969"/>
              </a:xfrm>
            </p:grpSpPr>
            <p:sp>
              <p:nvSpPr>
                <p:cNvPr id="417" name="Google Shape;3138;p67">
                  <a:extLst>
                    <a:ext uri="{FF2B5EF4-FFF2-40B4-BE49-F238E27FC236}">
                      <a16:creationId xmlns:a16="http://schemas.microsoft.com/office/drawing/2014/main" id="{D95A0AA8-4417-405E-A496-FD5B245D63CA}"/>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139;p67">
                  <a:extLst>
                    <a:ext uri="{FF2B5EF4-FFF2-40B4-BE49-F238E27FC236}">
                      <a16:creationId xmlns:a16="http://schemas.microsoft.com/office/drawing/2014/main" id="{7FE99A46-AF9B-45BB-9FDB-2F52B51F4C80}"/>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3140;p67">
                <a:extLst>
                  <a:ext uri="{FF2B5EF4-FFF2-40B4-BE49-F238E27FC236}">
                    <a16:creationId xmlns:a16="http://schemas.microsoft.com/office/drawing/2014/main" id="{52C0BBCA-6C2E-4C97-B47C-EF7DAFF73714}"/>
                  </a:ext>
                </a:extLst>
              </p:cNvPr>
              <p:cNvGrpSpPr/>
              <p:nvPr/>
            </p:nvGrpSpPr>
            <p:grpSpPr>
              <a:xfrm>
                <a:off x="4842233" y="3688333"/>
                <a:ext cx="31405" cy="26993"/>
                <a:chOff x="4842233" y="3688333"/>
                <a:chExt cx="31405" cy="26993"/>
              </a:xfrm>
            </p:grpSpPr>
            <p:sp>
              <p:nvSpPr>
                <p:cNvPr id="415" name="Google Shape;3141;p67">
                  <a:extLst>
                    <a:ext uri="{FF2B5EF4-FFF2-40B4-BE49-F238E27FC236}">
                      <a16:creationId xmlns:a16="http://schemas.microsoft.com/office/drawing/2014/main" id="{1BD8AFDD-7425-45C8-AAE3-18FB9AAC8172}"/>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142;p67">
                  <a:extLst>
                    <a:ext uri="{FF2B5EF4-FFF2-40B4-BE49-F238E27FC236}">
                      <a16:creationId xmlns:a16="http://schemas.microsoft.com/office/drawing/2014/main" id="{85AD2C5F-BDFD-458E-B047-9A549D367C1C}"/>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3143;p67">
                <a:extLst>
                  <a:ext uri="{FF2B5EF4-FFF2-40B4-BE49-F238E27FC236}">
                    <a16:creationId xmlns:a16="http://schemas.microsoft.com/office/drawing/2014/main" id="{9E7F9D98-B00F-4A6F-A999-2643A67F31C4}"/>
                  </a:ext>
                </a:extLst>
              </p:cNvPr>
              <p:cNvGrpSpPr/>
              <p:nvPr/>
            </p:nvGrpSpPr>
            <p:grpSpPr>
              <a:xfrm>
                <a:off x="5187876" y="3608032"/>
                <a:ext cx="31405" cy="27001"/>
                <a:chOff x="5187876" y="3608032"/>
                <a:chExt cx="31405" cy="27001"/>
              </a:xfrm>
            </p:grpSpPr>
            <p:sp>
              <p:nvSpPr>
                <p:cNvPr id="413" name="Google Shape;3144;p67">
                  <a:extLst>
                    <a:ext uri="{FF2B5EF4-FFF2-40B4-BE49-F238E27FC236}">
                      <a16:creationId xmlns:a16="http://schemas.microsoft.com/office/drawing/2014/main" id="{ABC5016B-85AF-46B3-A1BB-F8A8EAD06DFA}"/>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145;p67">
                  <a:extLst>
                    <a:ext uri="{FF2B5EF4-FFF2-40B4-BE49-F238E27FC236}">
                      <a16:creationId xmlns:a16="http://schemas.microsoft.com/office/drawing/2014/main" id="{782808EA-8BAE-42D7-8AAE-193C4FD517C5}"/>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3146;p67">
                <a:extLst>
                  <a:ext uri="{FF2B5EF4-FFF2-40B4-BE49-F238E27FC236}">
                    <a16:creationId xmlns:a16="http://schemas.microsoft.com/office/drawing/2014/main" id="{57BA8C3B-99BF-4A32-9597-5E8284BC114E}"/>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147;p67">
                <a:extLst>
                  <a:ext uri="{FF2B5EF4-FFF2-40B4-BE49-F238E27FC236}">
                    <a16:creationId xmlns:a16="http://schemas.microsoft.com/office/drawing/2014/main" id="{E2260570-85F5-4853-B3F4-114701517760}"/>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3148;p67">
                <a:extLst>
                  <a:ext uri="{FF2B5EF4-FFF2-40B4-BE49-F238E27FC236}">
                    <a16:creationId xmlns:a16="http://schemas.microsoft.com/office/drawing/2014/main" id="{FCC83DA0-DDC4-465F-90DD-369FA49C6BD1}"/>
                  </a:ext>
                </a:extLst>
              </p:cNvPr>
              <p:cNvGrpSpPr/>
              <p:nvPr/>
            </p:nvGrpSpPr>
            <p:grpSpPr>
              <a:xfrm>
                <a:off x="5269224" y="3304167"/>
                <a:ext cx="40253" cy="34402"/>
                <a:chOff x="5269224" y="3304167"/>
                <a:chExt cx="40253" cy="34402"/>
              </a:xfrm>
            </p:grpSpPr>
            <p:sp>
              <p:nvSpPr>
                <p:cNvPr id="411" name="Google Shape;3149;p67">
                  <a:extLst>
                    <a:ext uri="{FF2B5EF4-FFF2-40B4-BE49-F238E27FC236}">
                      <a16:creationId xmlns:a16="http://schemas.microsoft.com/office/drawing/2014/main" id="{A9613A1B-54C2-4FCE-B9F8-E3C0971E21B9}"/>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150;p67">
                  <a:extLst>
                    <a:ext uri="{FF2B5EF4-FFF2-40B4-BE49-F238E27FC236}">
                      <a16:creationId xmlns:a16="http://schemas.microsoft.com/office/drawing/2014/main" id="{93934E96-AD5D-4332-81AC-AB892630A69E}"/>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3151;p67">
                <a:extLst>
                  <a:ext uri="{FF2B5EF4-FFF2-40B4-BE49-F238E27FC236}">
                    <a16:creationId xmlns:a16="http://schemas.microsoft.com/office/drawing/2014/main" id="{E2D4BFFD-CCDF-4B98-A468-EDF4C56CADC5}"/>
                  </a:ext>
                </a:extLst>
              </p:cNvPr>
              <p:cNvGrpSpPr/>
              <p:nvPr/>
            </p:nvGrpSpPr>
            <p:grpSpPr>
              <a:xfrm>
                <a:off x="5327354" y="3476615"/>
                <a:ext cx="49864" cy="42723"/>
                <a:chOff x="5327354" y="3476615"/>
                <a:chExt cx="49864" cy="42723"/>
              </a:xfrm>
            </p:grpSpPr>
            <p:sp>
              <p:nvSpPr>
                <p:cNvPr id="409" name="Google Shape;3152;p67">
                  <a:extLst>
                    <a:ext uri="{FF2B5EF4-FFF2-40B4-BE49-F238E27FC236}">
                      <a16:creationId xmlns:a16="http://schemas.microsoft.com/office/drawing/2014/main" id="{BEB29BCD-BDFD-49A0-BD51-F7C61DD207D2}"/>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153;p67">
                  <a:extLst>
                    <a:ext uri="{FF2B5EF4-FFF2-40B4-BE49-F238E27FC236}">
                      <a16:creationId xmlns:a16="http://schemas.microsoft.com/office/drawing/2014/main" id="{7611F2EC-FFD1-430F-87D4-5DA7428BD6FC}"/>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3154;p67">
                <a:extLst>
                  <a:ext uri="{FF2B5EF4-FFF2-40B4-BE49-F238E27FC236}">
                    <a16:creationId xmlns:a16="http://schemas.microsoft.com/office/drawing/2014/main" id="{95B601BD-679E-4267-B15B-2529791B31C9}"/>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155;p67">
                <a:extLst>
                  <a:ext uri="{FF2B5EF4-FFF2-40B4-BE49-F238E27FC236}">
                    <a16:creationId xmlns:a16="http://schemas.microsoft.com/office/drawing/2014/main" id="{9B17344E-A060-491C-A8DC-AE9BDB195E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3156;p67">
                <a:extLst>
                  <a:ext uri="{FF2B5EF4-FFF2-40B4-BE49-F238E27FC236}">
                    <a16:creationId xmlns:a16="http://schemas.microsoft.com/office/drawing/2014/main" id="{83F0611A-70C6-4711-AA9B-34EEF6F7FF2D}"/>
                  </a:ext>
                </a:extLst>
              </p:cNvPr>
              <p:cNvGrpSpPr/>
              <p:nvPr/>
            </p:nvGrpSpPr>
            <p:grpSpPr>
              <a:xfrm>
                <a:off x="5341723" y="3775957"/>
                <a:ext cx="31405" cy="26898"/>
                <a:chOff x="5341723" y="3775957"/>
                <a:chExt cx="31405" cy="26898"/>
              </a:xfrm>
            </p:grpSpPr>
            <p:sp>
              <p:nvSpPr>
                <p:cNvPr id="407" name="Google Shape;3157;p67">
                  <a:extLst>
                    <a:ext uri="{FF2B5EF4-FFF2-40B4-BE49-F238E27FC236}">
                      <a16:creationId xmlns:a16="http://schemas.microsoft.com/office/drawing/2014/main" id="{2105FCC3-0936-4518-9C94-349E6D725A46}"/>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158;p67">
                  <a:extLst>
                    <a:ext uri="{FF2B5EF4-FFF2-40B4-BE49-F238E27FC236}">
                      <a16:creationId xmlns:a16="http://schemas.microsoft.com/office/drawing/2014/main" id="{6FB5A0E4-DAEB-42A5-BFF5-0B2D9C86E990}"/>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3159;p67">
                <a:extLst>
                  <a:ext uri="{FF2B5EF4-FFF2-40B4-BE49-F238E27FC236}">
                    <a16:creationId xmlns:a16="http://schemas.microsoft.com/office/drawing/2014/main" id="{4AE9B475-CF28-4825-B32A-0AAD3EB8FC1A}"/>
                  </a:ext>
                </a:extLst>
              </p:cNvPr>
              <p:cNvGrpSpPr/>
              <p:nvPr/>
            </p:nvGrpSpPr>
            <p:grpSpPr>
              <a:xfrm>
                <a:off x="5439053" y="3699274"/>
                <a:ext cx="31405" cy="26898"/>
                <a:chOff x="5439053" y="3699274"/>
                <a:chExt cx="31405" cy="26898"/>
              </a:xfrm>
            </p:grpSpPr>
            <p:sp>
              <p:nvSpPr>
                <p:cNvPr id="405" name="Google Shape;3160;p67">
                  <a:extLst>
                    <a:ext uri="{FF2B5EF4-FFF2-40B4-BE49-F238E27FC236}">
                      <a16:creationId xmlns:a16="http://schemas.microsoft.com/office/drawing/2014/main" id="{5A651DE2-9055-442B-8DF1-DE54D7D4BE7E}"/>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161;p67">
                  <a:extLst>
                    <a:ext uri="{FF2B5EF4-FFF2-40B4-BE49-F238E27FC236}">
                      <a16:creationId xmlns:a16="http://schemas.microsoft.com/office/drawing/2014/main" id="{543DDF3A-AE7B-4786-8D04-CF78695F1A4C}"/>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3162;p67">
                <a:extLst>
                  <a:ext uri="{FF2B5EF4-FFF2-40B4-BE49-F238E27FC236}">
                    <a16:creationId xmlns:a16="http://schemas.microsoft.com/office/drawing/2014/main" id="{7BA85AAD-C741-48F2-8608-EEF43D5C2B70}"/>
                  </a:ext>
                </a:extLst>
              </p:cNvPr>
              <p:cNvGrpSpPr/>
              <p:nvPr/>
            </p:nvGrpSpPr>
            <p:grpSpPr>
              <a:xfrm>
                <a:off x="5412414" y="3622307"/>
                <a:ext cx="31499" cy="26993"/>
                <a:chOff x="5412414" y="3622307"/>
                <a:chExt cx="31499" cy="26993"/>
              </a:xfrm>
            </p:grpSpPr>
            <p:sp>
              <p:nvSpPr>
                <p:cNvPr id="403" name="Google Shape;3163;p67">
                  <a:extLst>
                    <a:ext uri="{FF2B5EF4-FFF2-40B4-BE49-F238E27FC236}">
                      <a16:creationId xmlns:a16="http://schemas.microsoft.com/office/drawing/2014/main" id="{39F56172-48E7-4AE4-BE22-CE7DA8DBF671}"/>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164;p67">
                  <a:extLst>
                    <a:ext uri="{FF2B5EF4-FFF2-40B4-BE49-F238E27FC236}">
                      <a16:creationId xmlns:a16="http://schemas.microsoft.com/office/drawing/2014/main" id="{A5A3279D-81BC-4FE3-B37E-5613B7EDB9C9}"/>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3165;p67">
                <a:extLst>
                  <a:ext uri="{FF2B5EF4-FFF2-40B4-BE49-F238E27FC236}">
                    <a16:creationId xmlns:a16="http://schemas.microsoft.com/office/drawing/2014/main" id="{AC667B6B-C12B-41DF-8BE9-08D3DC9BFF9E}"/>
                  </a:ext>
                </a:extLst>
              </p:cNvPr>
              <p:cNvGrpSpPr/>
              <p:nvPr/>
            </p:nvGrpSpPr>
            <p:grpSpPr>
              <a:xfrm>
                <a:off x="5476254" y="3473949"/>
                <a:ext cx="26835" cy="26930"/>
                <a:chOff x="5476254" y="3473949"/>
                <a:chExt cx="26835" cy="26930"/>
              </a:xfrm>
            </p:grpSpPr>
            <p:sp>
              <p:nvSpPr>
                <p:cNvPr id="401" name="Google Shape;3166;p67">
                  <a:extLst>
                    <a:ext uri="{FF2B5EF4-FFF2-40B4-BE49-F238E27FC236}">
                      <a16:creationId xmlns:a16="http://schemas.microsoft.com/office/drawing/2014/main" id="{603CFD3F-48F0-4FB2-98D4-7E684339C290}"/>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167;p67">
                  <a:extLst>
                    <a:ext uri="{FF2B5EF4-FFF2-40B4-BE49-F238E27FC236}">
                      <a16:creationId xmlns:a16="http://schemas.microsoft.com/office/drawing/2014/main" id="{87CE4BCD-C626-4A2E-9D34-75F6C4F22AB0}"/>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3168;p67">
                <a:extLst>
                  <a:ext uri="{FF2B5EF4-FFF2-40B4-BE49-F238E27FC236}">
                    <a16:creationId xmlns:a16="http://schemas.microsoft.com/office/drawing/2014/main" id="{27732CF7-DF42-4D9E-AFB4-8EC441673779}"/>
                  </a:ext>
                </a:extLst>
              </p:cNvPr>
              <p:cNvGrpSpPr/>
              <p:nvPr/>
            </p:nvGrpSpPr>
            <p:grpSpPr>
              <a:xfrm>
                <a:off x="5564547" y="3481594"/>
                <a:ext cx="31397" cy="26898"/>
                <a:chOff x="5564547" y="3481594"/>
                <a:chExt cx="31397" cy="26898"/>
              </a:xfrm>
            </p:grpSpPr>
            <p:sp>
              <p:nvSpPr>
                <p:cNvPr id="399" name="Google Shape;3169;p67">
                  <a:extLst>
                    <a:ext uri="{FF2B5EF4-FFF2-40B4-BE49-F238E27FC236}">
                      <a16:creationId xmlns:a16="http://schemas.microsoft.com/office/drawing/2014/main" id="{F06DC7F3-FDEA-4F8D-8E17-D7EEF9FE177F}"/>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170;p67">
                  <a:extLst>
                    <a:ext uri="{FF2B5EF4-FFF2-40B4-BE49-F238E27FC236}">
                      <a16:creationId xmlns:a16="http://schemas.microsoft.com/office/drawing/2014/main" id="{DFB38B4B-22CC-4AD3-BB7F-5A2A7C43BC51}"/>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3171;p67">
                <a:extLst>
                  <a:ext uri="{FF2B5EF4-FFF2-40B4-BE49-F238E27FC236}">
                    <a16:creationId xmlns:a16="http://schemas.microsoft.com/office/drawing/2014/main" id="{14B50043-C63B-4086-AB09-D93C8751BB81}"/>
                  </a:ext>
                </a:extLst>
              </p:cNvPr>
              <p:cNvGrpSpPr/>
              <p:nvPr/>
            </p:nvGrpSpPr>
            <p:grpSpPr>
              <a:xfrm>
                <a:off x="5534101" y="3470174"/>
                <a:ext cx="31397" cy="26906"/>
                <a:chOff x="5534101" y="3470174"/>
                <a:chExt cx="31397" cy="26906"/>
              </a:xfrm>
            </p:grpSpPr>
            <p:sp>
              <p:nvSpPr>
                <p:cNvPr id="397" name="Google Shape;3172;p67">
                  <a:extLst>
                    <a:ext uri="{FF2B5EF4-FFF2-40B4-BE49-F238E27FC236}">
                      <a16:creationId xmlns:a16="http://schemas.microsoft.com/office/drawing/2014/main" id="{EA1F2264-318C-4732-A569-16F1B1ADF723}"/>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173;p67">
                  <a:extLst>
                    <a:ext uri="{FF2B5EF4-FFF2-40B4-BE49-F238E27FC236}">
                      <a16:creationId xmlns:a16="http://schemas.microsoft.com/office/drawing/2014/main" id="{266B280D-0F6D-4CC5-BB9F-099B3C9A37F7}"/>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3174;p67">
                <a:extLst>
                  <a:ext uri="{FF2B5EF4-FFF2-40B4-BE49-F238E27FC236}">
                    <a16:creationId xmlns:a16="http://schemas.microsoft.com/office/drawing/2014/main" id="{03FB4E30-FEAC-4C65-84E9-401A7DC29F9C}"/>
                  </a:ext>
                </a:extLst>
              </p:cNvPr>
              <p:cNvGrpSpPr/>
              <p:nvPr/>
            </p:nvGrpSpPr>
            <p:grpSpPr>
              <a:xfrm>
                <a:off x="5610879" y="3314486"/>
                <a:ext cx="31499" cy="26938"/>
                <a:chOff x="5610879" y="3314486"/>
                <a:chExt cx="31499" cy="26938"/>
              </a:xfrm>
            </p:grpSpPr>
            <p:sp>
              <p:nvSpPr>
                <p:cNvPr id="395" name="Google Shape;3175;p67">
                  <a:extLst>
                    <a:ext uri="{FF2B5EF4-FFF2-40B4-BE49-F238E27FC236}">
                      <a16:creationId xmlns:a16="http://schemas.microsoft.com/office/drawing/2014/main" id="{B7ED1D6F-AADE-4CDD-A9AF-6CC1376BD781}"/>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176;p67">
                  <a:extLst>
                    <a:ext uri="{FF2B5EF4-FFF2-40B4-BE49-F238E27FC236}">
                      <a16:creationId xmlns:a16="http://schemas.microsoft.com/office/drawing/2014/main" id="{D65FF5DE-E870-4861-ADAA-8798C950AADB}"/>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3177;p67">
                <a:extLst>
                  <a:ext uri="{FF2B5EF4-FFF2-40B4-BE49-F238E27FC236}">
                    <a16:creationId xmlns:a16="http://schemas.microsoft.com/office/drawing/2014/main" id="{EBD17D7F-01E3-4802-B01A-3D4F2143DC74}"/>
                  </a:ext>
                </a:extLst>
              </p:cNvPr>
              <p:cNvGrpSpPr/>
              <p:nvPr/>
            </p:nvGrpSpPr>
            <p:grpSpPr>
              <a:xfrm>
                <a:off x="4834525" y="3501382"/>
                <a:ext cx="31499" cy="26898"/>
                <a:chOff x="4834525" y="3501382"/>
                <a:chExt cx="31499" cy="26898"/>
              </a:xfrm>
            </p:grpSpPr>
            <p:sp>
              <p:nvSpPr>
                <p:cNvPr id="393" name="Google Shape;3178;p67">
                  <a:extLst>
                    <a:ext uri="{FF2B5EF4-FFF2-40B4-BE49-F238E27FC236}">
                      <a16:creationId xmlns:a16="http://schemas.microsoft.com/office/drawing/2014/main" id="{45C06B5A-51F2-4F96-A45A-CD614AF56D37}"/>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179;p67">
                  <a:extLst>
                    <a:ext uri="{FF2B5EF4-FFF2-40B4-BE49-F238E27FC236}">
                      <a16:creationId xmlns:a16="http://schemas.microsoft.com/office/drawing/2014/main" id="{E58754F7-D9B6-4619-96C8-E8B49486E780}"/>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3180;p67">
                <a:extLst>
                  <a:ext uri="{FF2B5EF4-FFF2-40B4-BE49-F238E27FC236}">
                    <a16:creationId xmlns:a16="http://schemas.microsoft.com/office/drawing/2014/main" id="{5C1976C7-8247-4D32-A6F8-E605987779AD}"/>
                  </a:ext>
                </a:extLst>
              </p:cNvPr>
              <p:cNvGrpSpPr/>
              <p:nvPr/>
            </p:nvGrpSpPr>
            <p:grpSpPr>
              <a:xfrm>
                <a:off x="4898460" y="3580158"/>
                <a:ext cx="31405" cy="26898"/>
                <a:chOff x="4898460" y="3580158"/>
                <a:chExt cx="31405" cy="26898"/>
              </a:xfrm>
            </p:grpSpPr>
            <p:sp>
              <p:nvSpPr>
                <p:cNvPr id="391" name="Google Shape;3181;p67">
                  <a:extLst>
                    <a:ext uri="{FF2B5EF4-FFF2-40B4-BE49-F238E27FC236}">
                      <a16:creationId xmlns:a16="http://schemas.microsoft.com/office/drawing/2014/main" id="{0BA88886-065D-43D8-B990-0770F13FA52D}"/>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182;p67">
                  <a:extLst>
                    <a:ext uri="{FF2B5EF4-FFF2-40B4-BE49-F238E27FC236}">
                      <a16:creationId xmlns:a16="http://schemas.microsoft.com/office/drawing/2014/main" id="{6552D960-9198-45D9-B249-9DE1F7D4E997}"/>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3183;p67">
                <a:extLst>
                  <a:ext uri="{FF2B5EF4-FFF2-40B4-BE49-F238E27FC236}">
                    <a16:creationId xmlns:a16="http://schemas.microsoft.com/office/drawing/2014/main" id="{3D43E951-8CC8-41E2-9FFF-E05223AE646C}"/>
                  </a:ext>
                </a:extLst>
              </p:cNvPr>
              <p:cNvGrpSpPr/>
              <p:nvPr/>
            </p:nvGrpSpPr>
            <p:grpSpPr>
              <a:xfrm>
                <a:off x="4882667" y="3608032"/>
                <a:ext cx="31499" cy="27001"/>
                <a:chOff x="4882667" y="3608032"/>
                <a:chExt cx="31499" cy="27001"/>
              </a:xfrm>
            </p:grpSpPr>
            <p:sp>
              <p:nvSpPr>
                <p:cNvPr id="389" name="Google Shape;3184;p67">
                  <a:extLst>
                    <a:ext uri="{FF2B5EF4-FFF2-40B4-BE49-F238E27FC236}">
                      <a16:creationId xmlns:a16="http://schemas.microsoft.com/office/drawing/2014/main" id="{40500A01-B065-404F-A887-7C58F688CDEE}"/>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185;p67">
                  <a:extLst>
                    <a:ext uri="{FF2B5EF4-FFF2-40B4-BE49-F238E27FC236}">
                      <a16:creationId xmlns:a16="http://schemas.microsoft.com/office/drawing/2014/main" id="{D5D88B58-0197-4072-BB11-8BE5212861F6}"/>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3186;p67">
                <a:extLst>
                  <a:ext uri="{FF2B5EF4-FFF2-40B4-BE49-F238E27FC236}">
                    <a16:creationId xmlns:a16="http://schemas.microsoft.com/office/drawing/2014/main" id="{9AA6DEC6-1DF5-41FD-A7E5-EE400FBFE9A7}"/>
                  </a:ext>
                </a:extLst>
              </p:cNvPr>
              <p:cNvGrpSpPr/>
              <p:nvPr/>
            </p:nvGrpSpPr>
            <p:grpSpPr>
              <a:xfrm>
                <a:off x="4843373" y="3631407"/>
                <a:ext cx="16273" cy="16186"/>
                <a:chOff x="4843373" y="3631407"/>
                <a:chExt cx="16273" cy="16186"/>
              </a:xfrm>
            </p:grpSpPr>
            <p:sp>
              <p:nvSpPr>
                <p:cNvPr id="387" name="Google Shape;3187;p67">
                  <a:extLst>
                    <a:ext uri="{FF2B5EF4-FFF2-40B4-BE49-F238E27FC236}">
                      <a16:creationId xmlns:a16="http://schemas.microsoft.com/office/drawing/2014/main" id="{56FF002E-C962-4535-8759-0DDB2782F06E}"/>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188;p67">
                  <a:extLst>
                    <a:ext uri="{FF2B5EF4-FFF2-40B4-BE49-F238E27FC236}">
                      <a16:creationId xmlns:a16="http://schemas.microsoft.com/office/drawing/2014/main" id="{0936B826-9DA8-4585-988E-79EC5FFC2EFE}"/>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3189;p67">
                <a:extLst>
                  <a:ext uri="{FF2B5EF4-FFF2-40B4-BE49-F238E27FC236}">
                    <a16:creationId xmlns:a16="http://schemas.microsoft.com/office/drawing/2014/main" id="{1C80436F-C38D-47F1-8FE4-8A48558EDACC}"/>
                  </a:ext>
                </a:extLst>
              </p:cNvPr>
              <p:cNvGrpSpPr/>
              <p:nvPr/>
            </p:nvGrpSpPr>
            <p:grpSpPr>
              <a:xfrm>
                <a:off x="4727773" y="3591578"/>
                <a:ext cx="31499" cy="26898"/>
                <a:chOff x="4727773" y="3591578"/>
                <a:chExt cx="31499" cy="26898"/>
              </a:xfrm>
            </p:grpSpPr>
            <p:sp>
              <p:nvSpPr>
                <p:cNvPr id="385" name="Google Shape;3190;p67">
                  <a:extLst>
                    <a:ext uri="{FF2B5EF4-FFF2-40B4-BE49-F238E27FC236}">
                      <a16:creationId xmlns:a16="http://schemas.microsoft.com/office/drawing/2014/main" id="{B6E94153-FF49-4082-8367-AF3F5FE80705}"/>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191;p67">
                  <a:extLst>
                    <a:ext uri="{FF2B5EF4-FFF2-40B4-BE49-F238E27FC236}">
                      <a16:creationId xmlns:a16="http://schemas.microsoft.com/office/drawing/2014/main" id="{56EA6329-ED09-4426-A204-F9343261F7DF}"/>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192;p67">
                <a:extLst>
                  <a:ext uri="{FF2B5EF4-FFF2-40B4-BE49-F238E27FC236}">
                    <a16:creationId xmlns:a16="http://schemas.microsoft.com/office/drawing/2014/main" id="{9BE723C2-ED4C-44AC-891B-8D0088ACABCD}"/>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93;p67">
                <a:extLst>
                  <a:ext uri="{FF2B5EF4-FFF2-40B4-BE49-F238E27FC236}">
                    <a16:creationId xmlns:a16="http://schemas.microsoft.com/office/drawing/2014/main" id="{43AC1BC9-F23C-406C-985E-6590C9BDDCB7}"/>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194;p67">
                <a:extLst>
                  <a:ext uri="{FF2B5EF4-FFF2-40B4-BE49-F238E27FC236}">
                    <a16:creationId xmlns:a16="http://schemas.microsoft.com/office/drawing/2014/main" id="{2E999D4E-1C5D-4A40-9432-BBCF6955C4EE}"/>
                  </a:ext>
                </a:extLst>
              </p:cNvPr>
              <p:cNvGrpSpPr/>
              <p:nvPr/>
            </p:nvGrpSpPr>
            <p:grpSpPr>
              <a:xfrm>
                <a:off x="4609421" y="3577398"/>
                <a:ext cx="31499" cy="27001"/>
                <a:chOff x="4609421" y="3577398"/>
                <a:chExt cx="31499" cy="27001"/>
              </a:xfrm>
            </p:grpSpPr>
            <p:sp>
              <p:nvSpPr>
                <p:cNvPr id="383" name="Google Shape;3195;p67">
                  <a:extLst>
                    <a:ext uri="{FF2B5EF4-FFF2-40B4-BE49-F238E27FC236}">
                      <a16:creationId xmlns:a16="http://schemas.microsoft.com/office/drawing/2014/main" id="{A673ED72-7BF7-4BE0-B97C-D6050F7B6AB4}"/>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196;p67">
                  <a:extLst>
                    <a:ext uri="{FF2B5EF4-FFF2-40B4-BE49-F238E27FC236}">
                      <a16:creationId xmlns:a16="http://schemas.microsoft.com/office/drawing/2014/main" id="{A8FCF9EC-7876-4B72-9A15-5250108CBE55}"/>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197;p67">
                <a:extLst>
                  <a:ext uri="{FF2B5EF4-FFF2-40B4-BE49-F238E27FC236}">
                    <a16:creationId xmlns:a16="http://schemas.microsoft.com/office/drawing/2014/main" id="{0592820D-42C8-4113-A13D-6ED5CCC52154}"/>
                  </a:ext>
                </a:extLst>
              </p:cNvPr>
              <p:cNvGrpSpPr/>
              <p:nvPr/>
            </p:nvGrpSpPr>
            <p:grpSpPr>
              <a:xfrm>
                <a:off x="4649289" y="3577398"/>
                <a:ext cx="31499" cy="27001"/>
                <a:chOff x="4649289" y="3577398"/>
                <a:chExt cx="31499" cy="27001"/>
              </a:xfrm>
            </p:grpSpPr>
            <p:sp>
              <p:nvSpPr>
                <p:cNvPr id="381" name="Google Shape;3198;p67">
                  <a:extLst>
                    <a:ext uri="{FF2B5EF4-FFF2-40B4-BE49-F238E27FC236}">
                      <a16:creationId xmlns:a16="http://schemas.microsoft.com/office/drawing/2014/main" id="{A672E6F9-13F5-450C-8D21-0FDBA59E7A43}"/>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199;p67">
                  <a:extLst>
                    <a:ext uri="{FF2B5EF4-FFF2-40B4-BE49-F238E27FC236}">
                      <a16:creationId xmlns:a16="http://schemas.microsoft.com/office/drawing/2014/main" id="{3E915EA5-CD3B-4B9A-A083-7B73EB904BDB}"/>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200;p67">
                <a:extLst>
                  <a:ext uri="{FF2B5EF4-FFF2-40B4-BE49-F238E27FC236}">
                    <a16:creationId xmlns:a16="http://schemas.microsoft.com/office/drawing/2014/main" id="{A5568C14-FA6F-4235-93A5-9B84C9B32247}"/>
                  </a:ext>
                </a:extLst>
              </p:cNvPr>
              <p:cNvGrpSpPr/>
              <p:nvPr/>
            </p:nvGrpSpPr>
            <p:grpSpPr>
              <a:xfrm>
                <a:off x="4605614" y="3639523"/>
                <a:ext cx="31499" cy="26906"/>
                <a:chOff x="4605614" y="3639523"/>
                <a:chExt cx="31499" cy="26906"/>
              </a:xfrm>
            </p:grpSpPr>
            <p:sp>
              <p:nvSpPr>
                <p:cNvPr id="379" name="Google Shape;3201;p67">
                  <a:extLst>
                    <a:ext uri="{FF2B5EF4-FFF2-40B4-BE49-F238E27FC236}">
                      <a16:creationId xmlns:a16="http://schemas.microsoft.com/office/drawing/2014/main" id="{E7B837E3-4747-4B1E-BA13-552CC6D6678E}"/>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202;p67">
                  <a:extLst>
                    <a:ext uri="{FF2B5EF4-FFF2-40B4-BE49-F238E27FC236}">
                      <a16:creationId xmlns:a16="http://schemas.microsoft.com/office/drawing/2014/main" id="{D5A4FD3C-9711-48F2-9B4D-58B3DBDA5137}"/>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203;p67">
                <a:extLst>
                  <a:ext uri="{FF2B5EF4-FFF2-40B4-BE49-F238E27FC236}">
                    <a16:creationId xmlns:a16="http://schemas.microsoft.com/office/drawing/2014/main" id="{48DDEFC1-07E7-487E-B67F-FA03F66CCA03}"/>
                  </a:ext>
                </a:extLst>
              </p:cNvPr>
              <p:cNvGrpSpPr/>
              <p:nvPr/>
            </p:nvGrpSpPr>
            <p:grpSpPr>
              <a:xfrm>
                <a:off x="4785149" y="3618846"/>
                <a:ext cx="26930" cy="26843"/>
                <a:chOff x="4785149" y="3618846"/>
                <a:chExt cx="26930" cy="26843"/>
              </a:xfrm>
            </p:grpSpPr>
            <p:sp>
              <p:nvSpPr>
                <p:cNvPr id="377" name="Google Shape;3204;p67">
                  <a:extLst>
                    <a:ext uri="{FF2B5EF4-FFF2-40B4-BE49-F238E27FC236}">
                      <a16:creationId xmlns:a16="http://schemas.microsoft.com/office/drawing/2014/main" id="{E08A5072-83A6-4CB1-898A-3451337BC264}"/>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205;p67">
                  <a:extLst>
                    <a:ext uri="{FF2B5EF4-FFF2-40B4-BE49-F238E27FC236}">
                      <a16:creationId xmlns:a16="http://schemas.microsoft.com/office/drawing/2014/main" id="{F3E43950-E839-4157-BE91-A7F356CFD80E}"/>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206;p67">
                <a:extLst>
                  <a:ext uri="{FF2B5EF4-FFF2-40B4-BE49-F238E27FC236}">
                    <a16:creationId xmlns:a16="http://schemas.microsoft.com/office/drawing/2014/main" id="{DFAE6108-8057-4381-AF1D-E3CD1558EC53}"/>
                  </a:ext>
                </a:extLst>
              </p:cNvPr>
              <p:cNvGrpSpPr/>
              <p:nvPr/>
            </p:nvGrpSpPr>
            <p:grpSpPr>
              <a:xfrm>
                <a:off x="4810167" y="3601567"/>
                <a:ext cx="31405" cy="26898"/>
                <a:chOff x="4810167" y="3601567"/>
                <a:chExt cx="31405" cy="26898"/>
              </a:xfrm>
            </p:grpSpPr>
            <p:sp>
              <p:nvSpPr>
                <p:cNvPr id="375" name="Google Shape;3207;p67">
                  <a:extLst>
                    <a:ext uri="{FF2B5EF4-FFF2-40B4-BE49-F238E27FC236}">
                      <a16:creationId xmlns:a16="http://schemas.microsoft.com/office/drawing/2014/main" id="{CD6A9253-7BE9-4238-9E20-6682AB6ED2B2}"/>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208;p67">
                  <a:extLst>
                    <a:ext uri="{FF2B5EF4-FFF2-40B4-BE49-F238E27FC236}">
                      <a16:creationId xmlns:a16="http://schemas.microsoft.com/office/drawing/2014/main" id="{957AB462-4890-4E6A-9546-922C51B0E6D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209;p67">
                <a:extLst>
                  <a:ext uri="{FF2B5EF4-FFF2-40B4-BE49-F238E27FC236}">
                    <a16:creationId xmlns:a16="http://schemas.microsoft.com/office/drawing/2014/main" id="{7C572408-F816-4E9E-BA48-9CD9359A1B3C}"/>
                  </a:ext>
                </a:extLst>
              </p:cNvPr>
              <p:cNvGrpSpPr/>
              <p:nvPr/>
            </p:nvGrpSpPr>
            <p:grpSpPr>
              <a:xfrm>
                <a:off x="4831002" y="3373230"/>
                <a:ext cx="31405" cy="26898"/>
                <a:chOff x="4831002" y="3373230"/>
                <a:chExt cx="31405" cy="26898"/>
              </a:xfrm>
            </p:grpSpPr>
            <p:sp>
              <p:nvSpPr>
                <p:cNvPr id="373" name="Google Shape;3210;p67">
                  <a:extLst>
                    <a:ext uri="{FF2B5EF4-FFF2-40B4-BE49-F238E27FC236}">
                      <a16:creationId xmlns:a16="http://schemas.microsoft.com/office/drawing/2014/main" id="{E142D650-DBC0-4722-8A67-8F7AA78763A2}"/>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211;p67">
                  <a:extLst>
                    <a:ext uri="{FF2B5EF4-FFF2-40B4-BE49-F238E27FC236}">
                      <a16:creationId xmlns:a16="http://schemas.microsoft.com/office/drawing/2014/main" id="{E85AEF83-CDD6-4FCD-ABA4-58046CFAEDAA}"/>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212;p67">
                <a:extLst>
                  <a:ext uri="{FF2B5EF4-FFF2-40B4-BE49-F238E27FC236}">
                    <a16:creationId xmlns:a16="http://schemas.microsoft.com/office/drawing/2014/main" id="{AB04C975-4A0D-4C49-9D97-7D1205F9B40E}"/>
                  </a:ext>
                </a:extLst>
              </p:cNvPr>
              <p:cNvGrpSpPr/>
              <p:nvPr/>
            </p:nvGrpSpPr>
            <p:grpSpPr>
              <a:xfrm>
                <a:off x="4719311" y="3355054"/>
                <a:ext cx="31499" cy="27001"/>
                <a:chOff x="4719311" y="3355054"/>
                <a:chExt cx="31499" cy="27001"/>
              </a:xfrm>
            </p:grpSpPr>
            <p:sp>
              <p:nvSpPr>
                <p:cNvPr id="371" name="Google Shape;3213;p67">
                  <a:extLst>
                    <a:ext uri="{FF2B5EF4-FFF2-40B4-BE49-F238E27FC236}">
                      <a16:creationId xmlns:a16="http://schemas.microsoft.com/office/drawing/2014/main" id="{881A3C9F-D5CD-478E-A040-D7A5689FA82D}"/>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214;p67">
                  <a:extLst>
                    <a:ext uri="{FF2B5EF4-FFF2-40B4-BE49-F238E27FC236}">
                      <a16:creationId xmlns:a16="http://schemas.microsoft.com/office/drawing/2014/main" id="{9D3C83A6-AD4A-4C0F-8BE8-8F0CA57B5FC3}"/>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215;p67">
                <a:extLst>
                  <a:ext uri="{FF2B5EF4-FFF2-40B4-BE49-F238E27FC236}">
                    <a16:creationId xmlns:a16="http://schemas.microsoft.com/office/drawing/2014/main" id="{CC19CEF0-EC5B-4DB4-A90C-2C5B19C74E36}"/>
                  </a:ext>
                </a:extLst>
              </p:cNvPr>
              <p:cNvGrpSpPr/>
              <p:nvPr/>
            </p:nvGrpSpPr>
            <p:grpSpPr>
              <a:xfrm>
                <a:off x="4798755" y="3450260"/>
                <a:ext cx="26930" cy="26930"/>
                <a:chOff x="4798755" y="3450260"/>
                <a:chExt cx="26930" cy="26930"/>
              </a:xfrm>
            </p:grpSpPr>
            <p:sp>
              <p:nvSpPr>
                <p:cNvPr id="369" name="Google Shape;3216;p67">
                  <a:extLst>
                    <a:ext uri="{FF2B5EF4-FFF2-40B4-BE49-F238E27FC236}">
                      <a16:creationId xmlns:a16="http://schemas.microsoft.com/office/drawing/2014/main" id="{03BAC234-8ED2-4D95-8644-6D80C86FDCB2}"/>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217;p67">
                  <a:extLst>
                    <a:ext uri="{FF2B5EF4-FFF2-40B4-BE49-F238E27FC236}">
                      <a16:creationId xmlns:a16="http://schemas.microsoft.com/office/drawing/2014/main" id="{74F96022-CC9B-4ACC-8266-B25AF32B426C}"/>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218;p67">
                <a:extLst>
                  <a:ext uri="{FF2B5EF4-FFF2-40B4-BE49-F238E27FC236}">
                    <a16:creationId xmlns:a16="http://schemas.microsoft.com/office/drawing/2014/main" id="{416533F6-209E-4E62-8C9A-EC47AA9A8AFF}"/>
                  </a:ext>
                </a:extLst>
              </p:cNvPr>
              <p:cNvGrpSpPr/>
              <p:nvPr/>
            </p:nvGrpSpPr>
            <p:grpSpPr>
              <a:xfrm>
                <a:off x="4645576" y="3467555"/>
                <a:ext cx="31405" cy="26953"/>
                <a:chOff x="4645576" y="3467555"/>
                <a:chExt cx="31405" cy="26953"/>
              </a:xfrm>
            </p:grpSpPr>
            <p:sp>
              <p:nvSpPr>
                <p:cNvPr id="367" name="Google Shape;3219;p67">
                  <a:extLst>
                    <a:ext uri="{FF2B5EF4-FFF2-40B4-BE49-F238E27FC236}">
                      <a16:creationId xmlns:a16="http://schemas.microsoft.com/office/drawing/2014/main" id="{021FA8E8-A189-4021-AABF-A1F406C02BB1}"/>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220;p67">
                  <a:extLst>
                    <a:ext uri="{FF2B5EF4-FFF2-40B4-BE49-F238E27FC236}">
                      <a16:creationId xmlns:a16="http://schemas.microsoft.com/office/drawing/2014/main" id="{1E59BD44-36C8-4665-AF74-8E66F479017D}"/>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221;p67">
                <a:extLst>
                  <a:ext uri="{FF2B5EF4-FFF2-40B4-BE49-F238E27FC236}">
                    <a16:creationId xmlns:a16="http://schemas.microsoft.com/office/drawing/2014/main" id="{EC894323-E86A-4AE0-B9E2-3736B1971B35}"/>
                  </a:ext>
                </a:extLst>
              </p:cNvPr>
              <p:cNvGrpSpPr/>
              <p:nvPr/>
            </p:nvGrpSpPr>
            <p:grpSpPr>
              <a:xfrm>
                <a:off x="4687631" y="3583965"/>
                <a:ext cx="31499" cy="26898"/>
                <a:chOff x="4687631" y="3583965"/>
                <a:chExt cx="31499" cy="26898"/>
              </a:xfrm>
            </p:grpSpPr>
            <p:sp>
              <p:nvSpPr>
                <p:cNvPr id="365" name="Google Shape;3222;p67">
                  <a:extLst>
                    <a:ext uri="{FF2B5EF4-FFF2-40B4-BE49-F238E27FC236}">
                      <a16:creationId xmlns:a16="http://schemas.microsoft.com/office/drawing/2014/main" id="{194F15CA-DDC5-4534-B620-36070296DA42}"/>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223;p67">
                  <a:extLst>
                    <a:ext uri="{FF2B5EF4-FFF2-40B4-BE49-F238E27FC236}">
                      <a16:creationId xmlns:a16="http://schemas.microsoft.com/office/drawing/2014/main" id="{7EDA18E7-46FE-41CF-A627-224A0EEC400B}"/>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224;p67">
                <a:extLst>
                  <a:ext uri="{FF2B5EF4-FFF2-40B4-BE49-F238E27FC236}">
                    <a16:creationId xmlns:a16="http://schemas.microsoft.com/office/drawing/2014/main" id="{5E4BD557-39D3-4213-AF52-223549510986}"/>
                  </a:ext>
                </a:extLst>
              </p:cNvPr>
              <p:cNvGrpSpPr/>
              <p:nvPr/>
            </p:nvGrpSpPr>
            <p:grpSpPr>
              <a:xfrm>
                <a:off x="4719311" y="3471314"/>
                <a:ext cx="31499" cy="27001"/>
                <a:chOff x="4719311" y="3471314"/>
                <a:chExt cx="31499" cy="27001"/>
              </a:xfrm>
            </p:grpSpPr>
            <p:sp>
              <p:nvSpPr>
                <p:cNvPr id="363" name="Google Shape;3225;p67">
                  <a:extLst>
                    <a:ext uri="{FF2B5EF4-FFF2-40B4-BE49-F238E27FC236}">
                      <a16:creationId xmlns:a16="http://schemas.microsoft.com/office/drawing/2014/main" id="{8040A753-05F1-42BD-9EEA-B46F15596DA5}"/>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226;p67">
                  <a:extLst>
                    <a:ext uri="{FF2B5EF4-FFF2-40B4-BE49-F238E27FC236}">
                      <a16:creationId xmlns:a16="http://schemas.microsoft.com/office/drawing/2014/main" id="{2B71371E-8FDF-40B4-882E-CF3CBF5D95D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227;p67">
                <a:extLst>
                  <a:ext uri="{FF2B5EF4-FFF2-40B4-BE49-F238E27FC236}">
                    <a16:creationId xmlns:a16="http://schemas.microsoft.com/office/drawing/2014/main" id="{6F2C4079-564E-4407-9471-4DBBB9BA17D9}"/>
                  </a:ext>
                </a:extLst>
              </p:cNvPr>
              <p:cNvGrpSpPr/>
              <p:nvPr/>
            </p:nvGrpSpPr>
            <p:grpSpPr>
              <a:xfrm>
                <a:off x="4719311" y="3434404"/>
                <a:ext cx="31499" cy="26898"/>
                <a:chOff x="4719311" y="3434404"/>
                <a:chExt cx="31499" cy="26898"/>
              </a:xfrm>
            </p:grpSpPr>
            <p:sp>
              <p:nvSpPr>
                <p:cNvPr id="361" name="Google Shape;3228;p67">
                  <a:extLst>
                    <a:ext uri="{FF2B5EF4-FFF2-40B4-BE49-F238E27FC236}">
                      <a16:creationId xmlns:a16="http://schemas.microsoft.com/office/drawing/2014/main" id="{6367DC08-5010-4E26-9720-781E61485DD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229;p67">
                  <a:extLst>
                    <a:ext uri="{FF2B5EF4-FFF2-40B4-BE49-F238E27FC236}">
                      <a16:creationId xmlns:a16="http://schemas.microsoft.com/office/drawing/2014/main" id="{64A5927B-EE80-46A1-AF4E-97E22F55FC6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230;p67">
                <a:extLst>
                  <a:ext uri="{FF2B5EF4-FFF2-40B4-BE49-F238E27FC236}">
                    <a16:creationId xmlns:a16="http://schemas.microsoft.com/office/drawing/2014/main" id="{6B5D1E62-A944-4DF5-87D5-1B852FB93C58}"/>
                  </a:ext>
                </a:extLst>
              </p:cNvPr>
              <p:cNvGrpSpPr/>
              <p:nvPr/>
            </p:nvGrpSpPr>
            <p:grpSpPr>
              <a:xfrm>
                <a:off x="4768876" y="3401772"/>
                <a:ext cx="31499" cy="26898"/>
                <a:chOff x="4768876" y="3401772"/>
                <a:chExt cx="31499" cy="26898"/>
              </a:xfrm>
            </p:grpSpPr>
            <p:sp>
              <p:nvSpPr>
                <p:cNvPr id="359" name="Google Shape;3231;p67">
                  <a:extLst>
                    <a:ext uri="{FF2B5EF4-FFF2-40B4-BE49-F238E27FC236}">
                      <a16:creationId xmlns:a16="http://schemas.microsoft.com/office/drawing/2014/main" id="{CF793E9C-8CFE-444E-BA6E-08CD6B26E85D}"/>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232;p67">
                  <a:extLst>
                    <a:ext uri="{FF2B5EF4-FFF2-40B4-BE49-F238E27FC236}">
                      <a16:creationId xmlns:a16="http://schemas.microsoft.com/office/drawing/2014/main" id="{004E366D-E751-4E65-8F8A-0BA240E564C4}"/>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233;p67">
                <a:extLst>
                  <a:ext uri="{FF2B5EF4-FFF2-40B4-BE49-F238E27FC236}">
                    <a16:creationId xmlns:a16="http://schemas.microsoft.com/office/drawing/2014/main" id="{56B48BFB-9DF4-4570-A41C-2696BD460E3E}"/>
                  </a:ext>
                </a:extLst>
              </p:cNvPr>
              <p:cNvGrpSpPr/>
              <p:nvPr/>
            </p:nvGrpSpPr>
            <p:grpSpPr>
              <a:xfrm>
                <a:off x="4762214" y="3471377"/>
                <a:ext cx="26938" cy="26938"/>
                <a:chOff x="4762214" y="3471377"/>
                <a:chExt cx="26938" cy="26938"/>
              </a:xfrm>
            </p:grpSpPr>
            <p:sp>
              <p:nvSpPr>
                <p:cNvPr id="357" name="Google Shape;3234;p67">
                  <a:extLst>
                    <a:ext uri="{FF2B5EF4-FFF2-40B4-BE49-F238E27FC236}">
                      <a16:creationId xmlns:a16="http://schemas.microsoft.com/office/drawing/2014/main" id="{DA4768EF-3EE2-4FE2-9663-F762D5A85B3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235;p67">
                  <a:extLst>
                    <a:ext uri="{FF2B5EF4-FFF2-40B4-BE49-F238E27FC236}">
                      <a16:creationId xmlns:a16="http://schemas.microsoft.com/office/drawing/2014/main" id="{4CDF8322-8ECB-4DFD-8483-FC774DC1F4A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236;p67">
                <a:extLst>
                  <a:ext uri="{FF2B5EF4-FFF2-40B4-BE49-F238E27FC236}">
                    <a16:creationId xmlns:a16="http://schemas.microsoft.com/office/drawing/2014/main" id="{5BDB22B5-361B-4A3A-A91D-C5C39A592475}"/>
                  </a:ext>
                </a:extLst>
              </p:cNvPr>
              <p:cNvGrpSpPr/>
              <p:nvPr/>
            </p:nvGrpSpPr>
            <p:grpSpPr>
              <a:xfrm>
                <a:off x="4790473" y="3344782"/>
                <a:ext cx="31405" cy="26898"/>
                <a:chOff x="4790473" y="3344782"/>
                <a:chExt cx="31405" cy="26898"/>
              </a:xfrm>
            </p:grpSpPr>
            <p:sp>
              <p:nvSpPr>
                <p:cNvPr id="355" name="Google Shape;3237;p67">
                  <a:extLst>
                    <a:ext uri="{FF2B5EF4-FFF2-40B4-BE49-F238E27FC236}">
                      <a16:creationId xmlns:a16="http://schemas.microsoft.com/office/drawing/2014/main" id="{2074AB05-37E4-4609-B691-0B1BEC339804}"/>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238;p67">
                  <a:extLst>
                    <a:ext uri="{FF2B5EF4-FFF2-40B4-BE49-F238E27FC236}">
                      <a16:creationId xmlns:a16="http://schemas.microsoft.com/office/drawing/2014/main" id="{C4D6CAAF-265E-49E4-B7B2-6B8AB49FDBBB}"/>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239;p67">
                <a:extLst>
                  <a:ext uri="{FF2B5EF4-FFF2-40B4-BE49-F238E27FC236}">
                    <a16:creationId xmlns:a16="http://schemas.microsoft.com/office/drawing/2014/main" id="{FD41C06B-6E13-45E8-B4F9-8F209CC9DB3E}"/>
                  </a:ext>
                </a:extLst>
              </p:cNvPr>
              <p:cNvGrpSpPr/>
              <p:nvPr/>
            </p:nvGrpSpPr>
            <p:grpSpPr>
              <a:xfrm>
                <a:off x="4823774" y="3950733"/>
                <a:ext cx="37398" cy="32034"/>
                <a:chOff x="4823774" y="3950733"/>
                <a:chExt cx="37398" cy="32034"/>
              </a:xfrm>
            </p:grpSpPr>
            <p:sp>
              <p:nvSpPr>
                <p:cNvPr id="353" name="Google Shape;3240;p67">
                  <a:extLst>
                    <a:ext uri="{FF2B5EF4-FFF2-40B4-BE49-F238E27FC236}">
                      <a16:creationId xmlns:a16="http://schemas.microsoft.com/office/drawing/2014/main" id="{E0D1BB42-A63C-4A37-BC6A-61A2B1C8DA49}"/>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241;p67">
                  <a:extLst>
                    <a:ext uri="{FF2B5EF4-FFF2-40B4-BE49-F238E27FC236}">
                      <a16:creationId xmlns:a16="http://schemas.microsoft.com/office/drawing/2014/main" id="{73AB2B62-9A56-4A76-9E61-341518EC3FF0}"/>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242;p67">
                <a:extLst>
                  <a:ext uri="{FF2B5EF4-FFF2-40B4-BE49-F238E27FC236}">
                    <a16:creationId xmlns:a16="http://schemas.microsoft.com/office/drawing/2014/main" id="{91C79440-89F0-47C9-BD37-DA18EC52C2F4}"/>
                  </a:ext>
                </a:extLst>
              </p:cNvPr>
              <p:cNvGrpSpPr/>
              <p:nvPr/>
            </p:nvGrpSpPr>
            <p:grpSpPr>
              <a:xfrm>
                <a:off x="4823396" y="4110566"/>
                <a:ext cx="31405" cy="26906"/>
                <a:chOff x="4823396" y="4110566"/>
                <a:chExt cx="31405" cy="26906"/>
              </a:xfrm>
            </p:grpSpPr>
            <p:sp>
              <p:nvSpPr>
                <p:cNvPr id="351" name="Google Shape;3243;p67">
                  <a:extLst>
                    <a:ext uri="{FF2B5EF4-FFF2-40B4-BE49-F238E27FC236}">
                      <a16:creationId xmlns:a16="http://schemas.microsoft.com/office/drawing/2014/main" id="{CF1A485D-C459-4BB3-90F9-B7FEE236680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244;p67">
                  <a:extLst>
                    <a:ext uri="{FF2B5EF4-FFF2-40B4-BE49-F238E27FC236}">
                      <a16:creationId xmlns:a16="http://schemas.microsoft.com/office/drawing/2014/main" id="{AF0D49BD-455D-4EAE-90C8-40763D3A6557}"/>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245;p67">
                <a:extLst>
                  <a:ext uri="{FF2B5EF4-FFF2-40B4-BE49-F238E27FC236}">
                    <a16:creationId xmlns:a16="http://schemas.microsoft.com/office/drawing/2014/main" id="{385A13BA-786A-4295-A978-A0F309D196A2}"/>
                  </a:ext>
                </a:extLst>
              </p:cNvPr>
              <p:cNvGrpSpPr/>
              <p:nvPr/>
            </p:nvGrpSpPr>
            <p:grpSpPr>
              <a:xfrm>
                <a:off x="4838332" y="3821150"/>
                <a:ext cx="31499" cy="26898"/>
                <a:chOff x="4838332" y="3821150"/>
                <a:chExt cx="31499" cy="26898"/>
              </a:xfrm>
            </p:grpSpPr>
            <p:sp>
              <p:nvSpPr>
                <p:cNvPr id="349" name="Google Shape;3246;p67">
                  <a:extLst>
                    <a:ext uri="{FF2B5EF4-FFF2-40B4-BE49-F238E27FC236}">
                      <a16:creationId xmlns:a16="http://schemas.microsoft.com/office/drawing/2014/main" id="{DE9DEC00-A8E2-4368-8EB5-71E559D0E17C}"/>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247;p67">
                  <a:extLst>
                    <a:ext uri="{FF2B5EF4-FFF2-40B4-BE49-F238E27FC236}">
                      <a16:creationId xmlns:a16="http://schemas.microsoft.com/office/drawing/2014/main" id="{8D65707B-4AEB-43DF-86E4-D10235EE3C9C}"/>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48;p67">
                <a:extLst>
                  <a:ext uri="{FF2B5EF4-FFF2-40B4-BE49-F238E27FC236}">
                    <a16:creationId xmlns:a16="http://schemas.microsoft.com/office/drawing/2014/main" id="{7C6F9E8B-EC55-4416-B586-2C9A8F433777}"/>
                  </a:ext>
                </a:extLst>
              </p:cNvPr>
              <p:cNvGrpSpPr/>
              <p:nvPr/>
            </p:nvGrpSpPr>
            <p:grpSpPr>
              <a:xfrm>
                <a:off x="4661275" y="3815007"/>
                <a:ext cx="36824" cy="31523"/>
                <a:chOff x="4661275" y="3815007"/>
                <a:chExt cx="36824" cy="31523"/>
              </a:xfrm>
            </p:grpSpPr>
            <p:sp>
              <p:nvSpPr>
                <p:cNvPr id="347" name="Google Shape;3249;p67">
                  <a:extLst>
                    <a:ext uri="{FF2B5EF4-FFF2-40B4-BE49-F238E27FC236}">
                      <a16:creationId xmlns:a16="http://schemas.microsoft.com/office/drawing/2014/main" id="{AF6B0147-091C-44FD-9A49-EB1B4CA69BF2}"/>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250;p67">
                  <a:extLst>
                    <a:ext uri="{FF2B5EF4-FFF2-40B4-BE49-F238E27FC236}">
                      <a16:creationId xmlns:a16="http://schemas.microsoft.com/office/drawing/2014/main" id="{C438AFBE-DF9F-4779-8685-112E1A49511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51;p67">
                <a:extLst>
                  <a:ext uri="{FF2B5EF4-FFF2-40B4-BE49-F238E27FC236}">
                    <a16:creationId xmlns:a16="http://schemas.microsoft.com/office/drawing/2014/main" id="{37FFAFC2-618C-4986-8DAC-730BB6455E36}"/>
                  </a:ext>
                </a:extLst>
              </p:cNvPr>
              <p:cNvGrpSpPr/>
              <p:nvPr/>
            </p:nvGrpSpPr>
            <p:grpSpPr>
              <a:xfrm>
                <a:off x="4558998" y="3851037"/>
                <a:ext cx="33591" cy="28699"/>
                <a:chOff x="4558998" y="3851037"/>
                <a:chExt cx="33591" cy="28699"/>
              </a:xfrm>
            </p:grpSpPr>
            <p:sp>
              <p:nvSpPr>
                <p:cNvPr id="345" name="Google Shape;3252;p67">
                  <a:extLst>
                    <a:ext uri="{FF2B5EF4-FFF2-40B4-BE49-F238E27FC236}">
                      <a16:creationId xmlns:a16="http://schemas.microsoft.com/office/drawing/2014/main" id="{6146266F-9FF6-4260-B130-4F6C950B6724}"/>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253;p67">
                  <a:extLst>
                    <a:ext uri="{FF2B5EF4-FFF2-40B4-BE49-F238E27FC236}">
                      <a16:creationId xmlns:a16="http://schemas.microsoft.com/office/drawing/2014/main" id="{13BCBAF0-6146-47B8-A917-25CE72BE6D4D}"/>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54;p67">
                <a:extLst>
                  <a:ext uri="{FF2B5EF4-FFF2-40B4-BE49-F238E27FC236}">
                    <a16:creationId xmlns:a16="http://schemas.microsoft.com/office/drawing/2014/main" id="{50A754C7-24A2-41EC-99DD-EA089F12F02A}"/>
                  </a:ext>
                </a:extLst>
              </p:cNvPr>
              <p:cNvGrpSpPr/>
              <p:nvPr/>
            </p:nvGrpSpPr>
            <p:grpSpPr>
              <a:xfrm>
                <a:off x="4696762" y="3638587"/>
                <a:ext cx="33591" cy="28794"/>
                <a:chOff x="4696762" y="3638587"/>
                <a:chExt cx="33591" cy="28794"/>
              </a:xfrm>
            </p:grpSpPr>
            <p:sp>
              <p:nvSpPr>
                <p:cNvPr id="343" name="Google Shape;3255;p67">
                  <a:extLst>
                    <a:ext uri="{FF2B5EF4-FFF2-40B4-BE49-F238E27FC236}">
                      <a16:creationId xmlns:a16="http://schemas.microsoft.com/office/drawing/2014/main" id="{E4C0CCAD-F64D-4C0C-A457-FD1E0F9A7716}"/>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256;p67">
                  <a:extLst>
                    <a:ext uri="{FF2B5EF4-FFF2-40B4-BE49-F238E27FC236}">
                      <a16:creationId xmlns:a16="http://schemas.microsoft.com/office/drawing/2014/main" id="{7F753F61-5B44-41C5-B13F-10ACDFDA633A}"/>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57;p67">
                <a:extLst>
                  <a:ext uri="{FF2B5EF4-FFF2-40B4-BE49-F238E27FC236}">
                    <a16:creationId xmlns:a16="http://schemas.microsoft.com/office/drawing/2014/main" id="{5B330DBB-925B-428F-B3F3-EF7DE4CBC8A2}"/>
                  </a:ext>
                </a:extLst>
              </p:cNvPr>
              <p:cNvGrpSpPr/>
              <p:nvPr/>
            </p:nvGrpSpPr>
            <p:grpSpPr>
              <a:xfrm>
                <a:off x="4929479" y="3939140"/>
                <a:ext cx="33497" cy="28692"/>
                <a:chOff x="4929479" y="3939140"/>
                <a:chExt cx="33497" cy="28692"/>
              </a:xfrm>
            </p:grpSpPr>
            <p:sp>
              <p:nvSpPr>
                <p:cNvPr id="341" name="Google Shape;3258;p67">
                  <a:extLst>
                    <a:ext uri="{FF2B5EF4-FFF2-40B4-BE49-F238E27FC236}">
                      <a16:creationId xmlns:a16="http://schemas.microsoft.com/office/drawing/2014/main" id="{8790DC16-3951-49C1-A658-E6120C9A24F6}"/>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259;p67">
                  <a:extLst>
                    <a:ext uri="{FF2B5EF4-FFF2-40B4-BE49-F238E27FC236}">
                      <a16:creationId xmlns:a16="http://schemas.microsoft.com/office/drawing/2014/main" id="{15275B33-D060-45E1-9975-5BCB7E5A9E34}"/>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60;p67">
                <a:extLst>
                  <a:ext uri="{FF2B5EF4-FFF2-40B4-BE49-F238E27FC236}">
                    <a16:creationId xmlns:a16="http://schemas.microsoft.com/office/drawing/2014/main" id="{91D52884-71BA-49A7-9FA0-9E5FC24785F9}"/>
                  </a:ext>
                </a:extLst>
              </p:cNvPr>
              <p:cNvGrpSpPr/>
              <p:nvPr/>
            </p:nvGrpSpPr>
            <p:grpSpPr>
              <a:xfrm>
                <a:off x="4907119" y="3986039"/>
                <a:ext cx="33497" cy="28699"/>
                <a:chOff x="4907119" y="3986039"/>
                <a:chExt cx="33497" cy="28699"/>
              </a:xfrm>
            </p:grpSpPr>
            <p:sp>
              <p:nvSpPr>
                <p:cNvPr id="339" name="Google Shape;3261;p67">
                  <a:extLst>
                    <a:ext uri="{FF2B5EF4-FFF2-40B4-BE49-F238E27FC236}">
                      <a16:creationId xmlns:a16="http://schemas.microsoft.com/office/drawing/2014/main" id="{3AA50C04-8F0A-4BB2-B84F-843A5FC27338}"/>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262;p67">
                  <a:extLst>
                    <a:ext uri="{FF2B5EF4-FFF2-40B4-BE49-F238E27FC236}">
                      <a16:creationId xmlns:a16="http://schemas.microsoft.com/office/drawing/2014/main" id="{84D3BE23-DB2B-4B85-9520-D918EC3953AC}"/>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63;p67">
                <a:extLst>
                  <a:ext uri="{FF2B5EF4-FFF2-40B4-BE49-F238E27FC236}">
                    <a16:creationId xmlns:a16="http://schemas.microsoft.com/office/drawing/2014/main" id="{8D45A13B-7E92-4E31-872D-C6B43D660C67}"/>
                  </a:ext>
                </a:extLst>
              </p:cNvPr>
              <p:cNvGrpSpPr/>
              <p:nvPr/>
            </p:nvGrpSpPr>
            <p:grpSpPr>
              <a:xfrm>
                <a:off x="4911783" y="4048102"/>
                <a:ext cx="33591" cy="28762"/>
                <a:chOff x="4911783" y="4048102"/>
                <a:chExt cx="33591" cy="28762"/>
              </a:xfrm>
            </p:grpSpPr>
            <p:sp>
              <p:nvSpPr>
                <p:cNvPr id="337" name="Google Shape;3264;p67">
                  <a:extLst>
                    <a:ext uri="{FF2B5EF4-FFF2-40B4-BE49-F238E27FC236}">
                      <a16:creationId xmlns:a16="http://schemas.microsoft.com/office/drawing/2014/main" id="{18E791F2-F0B0-427C-9417-45A2A94662B6}"/>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265;p67">
                  <a:extLst>
                    <a:ext uri="{FF2B5EF4-FFF2-40B4-BE49-F238E27FC236}">
                      <a16:creationId xmlns:a16="http://schemas.microsoft.com/office/drawing/2014/main" id="{5B22AE8A-732A-435C-BD8A-2C897F6979C5}"/>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6;p67">
                <a:extLst>
                  <a:ext uri="{FF2B5EF4-FFF2-40B4-BE49-F238E27FC236}">
                    <a16:creationId xmlns:a16="http://schemas.microsoft.com/office/drawing/2014/main" id="{6A40FC79-4231-42C9-A05F-815D077720BA}"/>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67;p67">
                <a:extLst>
                  <a:ext uri="{FF2B5EF4-FFF2-40B4-BE49-F238E27FC236}">
                    <a16:creationId xmlns:a16="http://schemas.microsoft.com/office/drawing/2014/main" id="{D44F5C0C-13BB-41DA-86E1-306452E67B7A}"/>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68;p67">
                <a:extLst>
                  <a:ext uri="{FF2B5EF4-FFF2-40B4-BE49-F238E27FC236}">
                    <a16:creationId xmlns:a16="http://schemas.microsoft.com/office/drawing/2014/main" id="{1B00096E-0D50-4514-94EB-86ECFDA87EE7}"/>
                  </a:ext>
                </a:extLst>
              </p:cNvPr>
              <p:cNvGrpSpPr/>
              <p:nvPr/>
            </p:nvGrpSpPr>
            <p:grpSpPr>
              <a:xfrm>
                <a:off x="4762623" y="3837847"/>
                <a:ext cx="42416" cy="36273"/>
                <a:chOff x="4762623" y="3837847"/>
                <a:chExt cx="42416" cy="36273"/>
              </a:xfrm>
            </p:grpSpPr>
            <p:sp>
              <p:nvSpPr>
                <p:cNvPr id="335" name="Google Shape;3269;p67">
                  <a:extLst>
                    <a:ext uri="{FF2B5EF4-FFF2-40B4-BE49-F238E27FC236}">
                      <a16:creationId xmlns:a16="http://schemas.microsoft.com/office/drawing/2014/main" id="{CBB0D3D6-19D6-401B-98DE-0D15E5E9B458}"/>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270;p67">
                  <a:extLst>
                    <a:ext uri="{FF2B5EF4-FFF2-40B4-BE49-F238E27FC236}">
                      <a16:creationId xmlns:a16="http://schemas.microsoft.com/office/drawing/2014/main" id="{5B9F9C3C-CCA0-4C19-A293-26C9735E8842}"/>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71;p67">
                <a:extLst>
                  <a:ext uri="{FF2B5EF4-FFF2-40B4-BE49-F238E27FC236}">
                    <a16:creationId xmlns:a16="http://schemas.microsoft.com/office/drawing/2014/main" id="{811BFC68-3BB8-4D3E-9D34-849B4584A2E9}"/>
                  </a:ext>
                </a:extLst>
              </p:cNvPr>
              <p:cNvGrpSpPr/>
              <p:nvPr/>
            </p:nvGrpSpPr>
            <p:grpSpPr>
              <a:xfrm>
                <a:off x="4746044" y="4104966"/>
                <a:ext cx="33497" cy="28699"/>
                <a:chOff x="4746044" y="4104966"/>
                <a:chExt cx="33497" cy="28699"/>
              </a:xfrm>
            </p:grpSpPr>
            <p:sp>
              <p:nvSpPr>
                <p:cNvPr id="333" name="Google Shape;3272;p67">
                  <a:extLst>
                    <a:ext uri="{FF2B5EF4-FFF2-40B4-BE49-F238E27FC236}">
                      <a16:creationId xmlns:a16="http://schemas.microsoft.com/office/drawing/2014/main" id="{03557EBA-A7A6-4AF2-A45A-3EC982C967B7}"/>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273;p67">
                  <a:extLst>
                    <a:ext uri="{FF2B5EF4-FFF2-40B4-BE49-F238E27FC236}">
                      <a16:creationId xmlns:a16="http://schemas.microsoft.com/office/drawing/2014/main" id="{878B18B2-03AF-44A4-9B80-8F8D9B13F089}"/>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274;p67">
                <a:extLst>
                  <a:ext uri="{FF2B5EF4-FFF2-40B4-BE49-F238E27FC236}">
                    <a16:creationId xmlns:a16="http://schemas.microsoft.com/office/drawing/2014/main" id="{7C1711BA-2C40-453A-B6E9-B38E8B421032}"/>
                  </a:ext>
                </a:extLst>
              </p:cNvPr>
              <p:cNvGrpSpPr/>
              <p:nvPr/>
            </p:nvGrpSpPr>
            <p:grpSpPr>
              <a:xfrm>
                <a:off x="4859646" y="4162554"/>
                <a:ext cx="33591" cy="28762"/>
                <a:chOff x="4859646" y="4162554"/>
                <a:chExt cx="33591" cy="28762"/>
              </a:xfrm>
            </p:grpSpPr>
            <p:sp>
              <p:nvSpPr>
                <p:cNvPr id="331" name="Google Shape;3275;p67">
                  <a:extLst>
                    <a:ext uri="{FF2B5EF4-FFF2-40B4-BE49-F238E27FC236}">
                      <a16:creationId xmlns:a16="http://schemas.microsoft.com/office/drawing/2014/main" id="{4E1ECBBA-1D18-4C2A-8168-2E82981A5846}"/>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276;p67">
                  <a:extLst>
                    <a:ext uri="{FF2B5EF4-FFF2-40B4-BE49-F238E27FC236}">
                      <a16:creationId xmlns:a16="http://schemas.microsoft.com/office/drawing/2014/main" id="{677404F5-12CF-47D8-B1FA-B68A318D5EE5}"/>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3277;p67">
              <a:extLst>
                <a:ext uri="{FF2B5EF4-FFF2-40B4-BE49-F238E27FC236}">
                  <a16:creationId xmlns:a16="http://schemas.microsoft.com/office/drawing/2014/main" id="{EFD348EF-67E0-4079-96B1-6E265E41247F}"/>
                </a:ext>
              </a:extLst>
            </p:cNvPr>
            <p:cNvGrpSpPr/>
            <p:nvPr/>
          </p:nvGrpSpPr>
          <p:grpSpPr>
            <a:xfrm>
              <a:off x="3597785" y="3274438"/>
              <a:ext cx="855610" cy="1122100"/>
              <a:chOff x="3597785" y="3274438"/>
              <a:chExt cx="855610" cy="1122100"/>
            </a:xfrm>
          </p:grpSpPr>
          <p:grpSp>
            <p:nvGrpSpPr>
              <p:cNvPr id="21" name="Google Shape;3278;p67">
                <a:extLst>
                  <a:ext uri="{FF2B5EF4-FFF2-40B4-BE49-F238E27FC236}">
                    <a16:creationId xmlns:a16="http://schemas.microsoft.com/office/drawing/2014/main" id="{C3F5E302-63D3-4535-B7E8-8D9A4577ACC4}"/>
                  </a:ext>
                </a:extLst>
              </p:cNvPr>
              <p:cNvGrpSpPr/>
              <p:nvPr/>
            </p:nvGrpSpPr>
            <p:grpSpPr>
              <a:xfrm>
                <a:off x="3617857" y="3284717"/>
                <a:ext cx="826785" cy="1099165"/>
                <a:chOff x="3617857" y="3284717"/>
                <a:chExt cx="826785" cy="1099165"/>
              </a:xfrm>
            </p:grpSpPr>
            <p:sp>
              <p:nvSpPr>
                <p:cNvPr id="159" name="Google Shape;3279;p67">
                  <a:extLst>
                    <a:ext uri="{FF2B5EF4-FFF2-40B4-BE49-F238E27FC236}">
                      <a16:creationId xmlns:a16="http://schemas.microsoft.com/office/drawing/2014/main" id="{D83B294D-31CF-4410-B262-2BFEBDC7EFA9}"/>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80;p67">
                  <a:extLst>
                    <a:ext uri="{FF2B5EF4-FFF2-40B4-BE49-F238E27FC236}">
                      <a16:creationId xmlns:a16="http://schemas.microsoft.com/office/drawing/2014/main" id="{2A4F7146-904F-4754-A530-741D0DFD2D13}"/>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81;p67">
                  <a:extLst>
                    <a:ext uri="{FF2B5EF4-FFF2-40B4-BE49-F238E27FC236}">
                      <a16:creationId xmlns:a16="http://schemas.microsoft.com/office/drawing/2014/main" id="{D30DBAE4-129A-4795-9DEF-ABC88F2B0676}"/>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82;p67">
                  <a:extLst>
                    <a:ext uri="{FF2B5EF4-FFF2-40B4-BE49-F238E27FC236}">
                      <a16:creationId xmlns:a16="http://schemas.microsoft.com/office/drawing/2014/main" id="{340D05B6-AC8D-4753-B2AF-130E23E9A2B5}"/>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83;p67">
                  <a:extLst>
                    <a:ext uri="{FF2B5EF4-FFF2-40B4-BE49-F238E27FC236}">
                      <a16:creationId xmlns:a16="http://schemas.microsoft.com/office/drawing/2014/main" id="{66164A04-B860-438E-91BD-4636131787FA}"/>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84;p67">
                  <a:extLst>
                    <a:ext uri="{FF2B5EF4-FFF2-40B4-BE49-F238E27FC236}">
                      <a16:creationId xmlns:a16="http://schemas.microsoft.com/office/drawing/2014/main" id="{B86115E7-90CB-4D90-B6F2-71FDDAFA08AC}"/>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85;p67">
                  <a:extLst>
                    <a:ext uri="{FF2B5EF4-FFF2-40B4-BE49-F238E27FC236}">
                      <a16:creationId xmlns:a16="http://schemas.microsoft.com/office/drawing/2014/main" id="{6638B3EC-7A29-4C68-84BD-333C9E281931}"/>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86;p67">
                  <a:extLst>
                    <a:ext uri="{FF2B5EF4-FFF2-40B4-BE49-F238E27FC236}">
                      <a16:creationId xmlns:a16="http://schemas.microsoft.com/office/drawing/2014/main" id="{3893BDFD-54CC-49D3-AFC3-71B9B04E7B3A}"/>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87;p67">
                  <a:extLst>
                    <a:ext uri="{FF2B5EF4-FFF2-40B4-BE49-F238E27FC236}">
                      <a16:creationId xmlns:a16="http://schemas.microsoft.com/office/drawing/2014/main" id="{5D0340DC-E69E-469B-B45A-6B4EBDC1BA9B}"/>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88;p67">
                  <a:extLst>
                    <a:ext uri="{FF2B5EF4-FFF2-40B4-BE49-F238E27FC236}">
                      <a16:creationId xmlns:a16="http://schemas.microsoft.com/office/drawing/2014/main" id="{070C9A7A-4405-48D7-8F34-45F3F624BE99}"/>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89;p67">
                  <a:extLst>
                    <a:ext uri="{FF2B5EF4-FFF2-40B4-BE49-F238E27FC236}">
                      <a16:creationId xmlns:a16="http://schemas.microsoft.com/office/drawing/2014/main" id="{EA8DE5A3-E045-4513-B086-4B832A354594}"/>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90;p67">
                  <a:extLst>
                    <a:ext uri="{FF2B5EF4-FFF2-40B4-BE49-F238E27FC236}">
                      <a16:creationId xmlns:a16="http://schemas.microsoft.com/office/drawing/2014/main" id="{08A04B24-1A33-483A-B584-F6B93D3A2C88}"/>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91;p67">
                  <a:extLst>
                    <a:ext uri="{FF2B5EF4-FFF2-40B4-BE49-F238E27FC236}">
                      <a16:creationId xmlns:a16="http://schemas.microsoft.com/office/drawing/2014/main" id="{57558F2F-978E-482C-9ED1-3974BC8DF8C3}"/>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292;p67">
                  <a:extLst>
                    <a:ext uri="{FF2B5EF4-FFF2-40B4-BE49-F238E27FC236}">
                      <a16:creationId xmlns:a16="http://schemas.microsoft.com/office/drawing/2014/main" id="{B78ACF70-8BEB-4E4F-9B4E-2A298175D7BA}"/>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293;p67">
                  <a:extLst>
                    <a:ext uri="{FF2B5EF4-FFF2-40B4-BE49-F238E27FC236}">
                      <a16:creationId xmlns:a16="http://schemas.microsoft.com/office/drawing/2014/main" id="{B25F1324-598F-4878-B441-2BD3EA68C466}"/>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294;p67">
                  <a:extLst>
                    <a:ext uri="{FF2B5EF4-FFF2-40B4-BE49-F238E27FC236}">
                      <a16:creationId xmlns:a16="http://schemas.microsoft.com/office/drawing/2014/main" id="{A482D9A5-8B54-4CFB-B59B-A7939339C9E1}"/>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295;p67">
                  <a:extLst>
                    <a:ext uri="{FF2B5EF4-FFF2-40B4-BE49-F238E27FC236}">
                      <a16:creationId xmlns:a16="http://schemas.microsoft.com/office/drawing/2014/main" id="{70815B77-DA0F-4F5E-90A6-89307C6A5002}"/>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296;p67">
                  <a:extLst>
                    <a:ext uri="{FF2B5EF4-FFF2-40B4-BE49-F238E27FC236}">
                      <a16:creationId xmlns:a16="http://schemas.microsoft.com/office/drawing/2014/main" id="{FBFF8FAA-D371-4B05-9AF5-D2B11EB1ED0A}"/>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297;p67">
                  <a:extLst>
                    <a:ext uri="{FF2B5EF4-FFF2-40B4-BE49-F238E27FC236}">
                      <a16:creationId xmlns:a16="http://schemas.microsoft.com/office/drawing/2014/main" id="{60929E62-C8C3-4A59-A4D0-C494B0902E9E}"/>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298;p67">
                  <a:extLst>
                    <a:ext uri="{FF2B5EF4-FFF2-40B4-BE49-F238E27FC236}">
                      <a16:creationId xmlns:a16="http://schemas.microsoft.com/office/drawing/2014/main" id="{06B4B0FA-1D7F-4426-96D6-7695B65D741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99;p67">
                  <a:extLst>
                    <a:ext uri="{FF2B5EF4-FFF2-40B4-BE49-F238E27FC236}">
                      <a16:creationId xmlns:a16="http://schemas.microsoft.com/office/drawing/2014/main" id="{B094F378-003C-424D-9206-C633BF1FA3C3}"/>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00;p67">
                  <a:extLst>
                    <a:ext uri="{FF2B5EF4-FFF2-40B4-BE49-F238E27FC236}">
                      <a16:creationId xmlns:a16="http://schemas.microsoft.com/office/drawing/2014/main" id="{D1127AF4-999F-4A12-81E4-75B7DAF47726}"/>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01;p67">
                  <a:extLst>
                    <a:ext uri="{FF2B5EF4-FFF2-40B4-BE49-F238E27FC236}">
                      <a16:creationId xmlns:a16="http://schemas.microsoft.com/office/drawing/2014/main" id="{C434C70D-F5BB-4E2A-B63F-F9CF8E4A623A}"/>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02;p67">
                  <a:extLst>
                    <a:ext uri="{FF2B5EF4-FFF2-40B4-BE49-F238E27FC236}">
                      <a16:creationId xmlns:a16="http://schemas.microsoft.com/office/drawing/2014/main" id="{58033924-EB15-49EE-A210-29618EEAE013}"/>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03;p67">
                  <a:extLst>
                    <a:ext uri="{FF2B5EF4-FFF2-40B4-BE49-F238E27FC236}">
                      <a16:creationId xmlns:a16="http://schemas.microsoft.com/office/drawing/2014/main" id="{B338F3F2-2FE3-4FDE-BDEA-A5493EB996FC}"/>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04;p67">
                  <a:extLst>
                    <a:ext uri="{FF2B5EF4-FFF2-40B4-BE49-F238E27FC236}">
                      <a16:creationId xmlns:a16="http://schemas.microsoft.com/office/drawing/2014/main" id="{853360A5-509E-4F91-BCAC-23CD9FFA527F}"/>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05;p67">
                  <a:extLst>
                    <a:ext uri="{FF2B5EF4-FFF2-40B4-BE49-F238E27FC236}">
                      <a16:creationId xmlns:a16="http://schemas.microsoft.com/office/drawing/2014/main" id="{B6FD2429-131C-47AC-B812-0C9AC409AF3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06;p67">
                  <a:extLst>
                    <a:ext uri="{FF2B5EF4-FFF2-40B4-BE49-F238E27FC236}">
                      <a16:creationId xmlns:a16="http://schemas.microsoft.com/office/drawing/2014/main" id="{1E9958B8-17A0-4A23-B999-DCD9E600DC22}"/>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07;p67">
                  <a:extLst>
                    <a:ext uri="{FF2B5EF4-FFF2-40B4-BE49-F238E27FC236}">
                      <a16:creationId xmlns:a16="http://schemas.microsoft.com/office/drawing/2014/main" id="{EEF08E2F-D456-42AA-BC1A-A5256BE368D8}"/>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08;p67">
                  <a:extLst>
                    <a:ext uri="{FF2B5EF4-FFF2-40B4-BE49-F238E27FC236}">
                      <a16:creationId xmlns:a16="http://schemas.microsoft.com/office/drawing/2014/main" id="{1CF3DAAE-FB81-470E-BE18-59EAB4F3CE6F}"/>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09;p67">
                  <a:extLst>
                    <a:ext uri="{FF2B5EF4-FFF2-40B4-BE49-F238E27FC236}">
                      <a16:creationId xmlns:a16="http://schemas.microsoft.com/office/drawing/2014/main" id="{2BB105B3-7466-4C32-B878-672476CE8E5F}"/>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10;p67">
                  <a:extLst>
                    <a:ext uri="{FF2B5EF4-FFF2-40B4-BE49-F238E27FC236}">
                      <a16:creationId xmlns:a16="http://schemas.microsoft.com/office/drawing/2014/main" id="{888CBE5B-5D51-45F5-BAB4-C270A3639438}"/>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11;p67">
                  <a:extLst>
                    <a:ext uri="{FF2B5EF4-FFF2-40B4-BE49-F238E27FC236}">
                      <a16:creationId xmlns:a16="http://schemas.microsoft.com/office/drawing/2014/main" id="{4A99AD9F-A1AC-4082-B5EF-3A693E9051A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12;p67">
                  <a:extLst>
                    <a:ext uri="{FF2B5EF4-FFF2-40B4-BE49-F238E27FC236}">
                      <a16:creationId xmlns:a16="http://schemas.microsoft.com/office/drawing/2014/main" id="{42580676-6340-4ADE-80B2-380B15BBB2F2}"/>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13;p67">
                  <a:extLst>
                    <a:ext uri="{FF2B5EF4-FFF2-40B4-BE49-F238E27FC236}">
                      <a16:creationId xmlns:a16="http://schemas.microsoft.com/office/drawing/2014/main" id="{2DA7849F-36B3-44A7-8CCB-881B5AAD3BE5}"/>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14;p67">
                  <a:extLst>
                    <a:ext uri="{FF2B5EF4-FFF2-40B4-BE49-F238E27FC236}">
                      <a16:creationId xmlns:a16="http://schemas.microsoft.com/office/drawing/2014/main" id="{333A0AC7-852E-4E24-B3B1-53BB1E0F291B}"/>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15;p67">
                  <a:extLst>
                    <a:ext uri="{FF2B5EF4-FFF2-40B4-BE49-F238E27FC236}">
                      <a16:creationId xmlns:a16="http://schemas.microsoft.com/office/drawing/2014/main" id="{7CF8B8C7-A2AB-49CA-9467-B161294DB423}"/>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16;p67">
                  <a:extLst>
                    <a:ext uri="{FF2B5EF4-FFF2-40B4-BE49-F238E27FC236}">
                      <a16:creationId xmlns:a16="http://schemas.microsoft.com/office/drawing/2014/main" id="{89220BA2-CCA7-4BC8-ABE6-93879132CCC3}"/>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17;p67">
                  <a:extLst>
                    <a:ext uri="{FF2B5EF4-FFF2-40B4-BE49-F238E27FC236}">
                      <a16:creationId xmlns:a16="http://schemas.microsoft.com/office/drawing/2014/main" id="{9ED9830C-723D-4FC4-A7CB-1C1359B4C950}"/>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18;p67">
                  <a:extLst>
                    <a:ext uri="{FF2B5EF4-FFF2-40B4-BE49-F238E27FC236}">
                      <a16:creationId xmlns:a16="http://schemas.microsoft.com/office/drawing/2014/main" id="{9A3A1365-6ABD-48FC-8B05-2217A613A934}"/>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19;p67">
                  <a:extLst>
                    <a:ext uri="{FF2B5EF4-FFF2-40B4-BE49-F238E27FC236}">
                      <a16:creationId xmlns:a16="http://schemas.microsoft.com/office/drawing/2014/main" id="{0E58709C-FB25-4E69-A2C9-ADFC45DDE1F5}"/>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20;p67">
                  <a:extLst>
                    <a:ext uri="{FF2B5EF4-FFF2-40B4-BE49-F238E27FC236}">
                      <a16:creationId xmlns:a16="http://schemas.microsoft.com/office/drawing/2014/main" id="{3D820560-7CCC-436E-B6C0-BAE9015709D2}"/>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21;p67">
                  <a:extLst>
                    <a:ext uri="{FF2B5EF4-FFF2-40B4-BE49-F238E27FC236}">
                      <a16:creationId xmlns:a16="http://schemas.microsoft.com/office/drawing/2014/main" id="{5478359A-27B9-46DB-B820-8ADBE724D453}"/>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22;p67">
                  <a:extLst>
                    <a:ext uri="{FF2B5EF4-FFF2-40B4-BE49-F238E27FC236}">
                      <a16:creationId xmlns:a16="http://schemas.microsoft.com/office/drawing/2014/main" id="{FCCF9411-C76F-45B0-A63F-15C173653838}"/>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23;p67">
                  <a:extLst>
                    <a:ext uri="{FF2B5EF4-FFF2-40B4-BE49-F238E27FC236}">
                      <a16:creationId xmlns:a16="http://schemas.microsoft.com/office/drawing/2014/main" id="{8A8F83DF-98F3-4B38-915A-514006D0DA7E}"/>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24;p67">
                  <a:extLst>
                    <a:ext uri="{FF2B5EF4-FFF2-40B4-BE49-F238E27FC236}">
                      <a16:creationId xmlns:a16="http://schemas.microsoft.com/office/drawing/2014/main" id="{5B780333-AC59-4BF7-8608-EB768D2190AA}"/>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25;p67">
                  <a:extLst>
                    <a:ext uri="{FF2B5EF4-FFF2-40B4-BE49-F238E27FC236}">
                      <a16:creationId xmlns:a16="http://schemas.microsoft.com/office/drawing/2014/main" id="{2E4F9E66-8A49-482C-AB43-9A43670963F1}"/>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26;p67">
                  <a:extLst>
                    <a:ext uri="{FF2B5EF4-FFF2-40B4-BE49-F238E27FC236}">
                      <a16:creationId xmlns:a16="http://schemas.microsoft.com/office/drawing/2014/main" id="{0DBED12A-74F2-430E-80F1-92DFCD45C062}"/>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27;p67">
                  <a:extLst>
                    <a:ext uri="{FF2B5EF4-FFF2-40B4-BE49-F238E27FC236}">
                      <a16:creationId xmlns:a16="http://schemas.microsoft.com/office/drawing/2014/main" id="{8A3DFDC8-FCE9-4924-85CD-F714FEFC47C3}"/>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28;p67">
                  <a:extLst>
                    <a:ext uri="{FF2B5EF4-FFF2-40B4-BE49-F238E27FC236}">
                      <a16:creationId xmlns:a16="http://schemas.microsoft.com/office/drawing/2014/main" id="{25C7088F-6904-485E-8581-75572CCCD42B}"/>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29;p67">
                  <a:extLst>
                    <a:ext uri="{FF2B5EF4-FFF2-40B4-BE49-F238E27FC236}">
                      <a16:creationId xmlns:a16="http://schemas.microsoft.com/office/drawing/2014/main" id="{6E0B29C0-9622-49AA-9AE3-5399C3FE708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30;p67">
                  <a:extLst>
                    <a:ext uri="{FF2B5EF4-FFF2-40B4-BE49-F238E27FC236}">
                      <a16:creationId xmlns:a16="http://schemas.microsoft.com/office/drawing/2014/main" id="{638A4083-5333-4AD1-B09B-F439C056D8E7}"/>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31;p67">
                  <a:extLst>
                    <a:ext uri="{FF2B5EF4-FFF2-40B4-BE49-F238E27FC236}">
                      <a16:creationId xmlns:a16="http://schemas.microsoft.com/office/drawing/2014/main" id="{5C78113C-4EE1-41CA-84FC-A1E930FD854F}"/>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32;p67">
                  <a:extLst>
                    <a:ext uri="{FF2B5EF4-FFF2-40B4-BE49-F238E27FC236}">
                      <a16:creationId xmlns:a16="http://schemas.microsoft.com/office/drawing/2014/main" id="{301E2B2B-05A5-4436-8DDE-A8E4CD5F571E}"/>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33;p67">
                  <a:extLst>
                    <a:ext uri="{FF2B5EF4-FFF2-40B4-BE49-F238E27FC236}">
                      <a16:creationId xmlns:a16="http://schemas.microsoft.com/office/drawing/2014/main" id="{686F7007-2DC2-4759-9B47-68237805C40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34;p67">
                  <a:extLst>
                    <a:ext uri="{FF2B5EF4-FFF2-40B4-BE49-F238E27FC236}">
                      <a16:creationId xmlns:a16="http://schemas.microsoft.com/office/drawing/2014/main" id="{47057BFA-D115-4EA6-856D-D26AB58C3E5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335;p67">
                <a:extLst>
                  <a:ext uri="{FF2B5EF4-FFF2-40B4-BE49-F238E27FC236}">
                    <a16:creationId xmlns:a16="http://schemas.microsoft.com/office/drawing/2014/main" id="{D8B3750F-DC89-41B9-8788-748D0173B01E}"/>
                  </a:ext>
                </a:extLst>
              </p:cNvPr>
              <p:cNvGrpSpPr/>
              <p:nvPr/>
            </p:nvGrpSpPr>
            <p:grpSpPr>
              <a:xfrm>
                <a:off x="4180904" y="4251758"/>
                <a:ext cx="37783" cy="32420"/>
                <a:chOff x="4180904" y="4251758"/>
                <a:chExt cx="37783" cy="32420"/>
              </a:xfrm>
            </p:grpSpPr>
            <p:sp>
              <p:nvSpPr>
                <p:cNvPr id="157" name="Google Shape;3336;p67">
                  <a:extLst>
                    <a:ext uri="{FF2B5EF4-FFF2-40B4-BE49-F238E27FC236}">
                      <a16:creationId xmlns:a16="http://schemas.microsoft.com/office/drawing/2014/main" id="{3DF77D5E-C8B6-4998-BD30-02DFEDBB6DA8}"/>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37;p67">
                  <a:extLst>
                    <a:ext uri="{FF2B5EF4-FFF2-40B4-BE49-F238E27FC236}">
                      <a16:creationId xmlns:a16="http://schemas.microsoft.com/office/drawing/2014/main" id="{CA018DCB-5462-48D6-A048-DBABD229F471}"/>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338;p67">
                <a:extLst>
                  <a:ext uri="{FF2B5EF4-FFF2-40B4-BE49-F238E27FC236}">
                    <a16:creationId xmlns:a16="http://schemas.microsoft.com/office/drawing/2014/main" id="{EA29309D-BD3B-448D-9D62-11F9961C1912}"/>
                  </a:ext>
                </a:extLst>
              </p:cNvPr>
              <p:cNvGrpSpPr/>
              <p:nvPr/>
            </p:nvGrpSpPr>
            <p:grpSpPr>
              <a:xfrm>
                <a:off x="4201644" y="4081324"/>
                <a:ext cx="37783" cy="32364"/>
                <a:chOff x="4201644" y="4081324"/>
                <a:chExt cx="37783" cy="32364"/>
              </a:xfrm>
            </p:grpSpPr>
            <p:sp>
              <p:nvSpPr>
                <p:cNvPr id="155" name="Google Shape;3339;p67">
                  <a:extLst>
                    <a:ext uri="{FF2B5EF4-FFF2-40B4-BE49-F238E27FC236}">
                      <a16:creationId xmlns:a16="http://schemas.microsoft.com/office/drawing/2014/main" id="{E677D514-AC09-4196-8D72-3A73AE76BA78}"/>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40;p67">
                  <a:extLst>
                    <a:ext uri="{FF2B5EF4-FFF2-40B4-BE49-F238E27FC236}">
                      <a16:creationId xmlns:a16="http://schemas.microsoft.com/office/drawing/2014/main" id="{03B3D787-091E-498B-93B6-7CA090731E6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341;p67">
                <a:extLst>
                  <a:ext uri="{FF2B5EF4-FFF2-40B4-BE49-F238E27FC236}">
                    <a16:creationId xmlns:a16="http://schemas.microsoft.com/office/drawing/2014/main" id="{4027A789-BFA2-4396-BBF6-7143442EEAA1}"/>
                  </a:ext>
                </a:extLst>
              </p:cNvPr>
              <p:cNvGrpSpPr/>
              <p:nvPr/>
            </p:nvGrpSpPr>
            <p:grpSpPr>
              <a:xfrm>
                <a:off x="4284416" y="3887428"/>
                <a:ext cx="37783" cy="32451"/>
                <a:chOff x="4284416" y="3887428"/>
                <a:chExt cx="37783" cy="32451"/>
              </a:xfrm>
            </p:grpSpPr>
            <p:sp>
              <p:nvSpPr>
                <p:cNvPr id="153" name="Google Shape;3342;p67">
                  <a:extLst>
                    <a:ext uri="{FF2B5EF4-FFF2-40B4-BE49-F238E27FC236}">
                      <a16:creationId xmlns:a16="http://schemas.microsoft.com/office/drawing/2014/main" id="{CE38934A-0502-4DD6-97C4-5BDE551E3A74}"/>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43;p67">
                  <a:extLst>
                    <a:ext uri="{FF2B5EF4-FFF2-40B4-BE49-F238E27FC236}">
                      <a16:creationId xmlns:a16="http://schemas.microsoft.com/office/drawing/2014/main" id="{624A2B3F-28E9-40E6-BA78-9D96922609E1}"/>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344;p67">
                <a:extLst>
                  <a:ext uri="{FF2B5EF4-FFF2-40B4-BE49-F238E27FC236}">
                    <a16:creationId xmlns:a16="http://schemas.microsoft.com/office/drawing/2014/main" id="{E8696EEE-40D9-455B-8CE8-AF04AA1DEC5A}"/>
                  </a:ext>
                </a:extLst>
              </p:cNvPr>
              <p:cNvGrpSpPr/>
              <p:nvPr/>
            </p:nvGrpSpPr>
            <p:grpSpPr>
              <a:xfrm>
                <a:off x="4223721" y="3860404"/>
                <a:ext cx="37870" cy="32364"/>
                <a:chOff x="4223721" y="3860404"/>
                <a:chExt cx="37870" cy="32364"/>
              </a:xfrm>
            </p:grpSpPr>
            <p:sp>
              <p:nvSpPr>
                <p:cNvPr id="151" name="Google Shape;3345;p67">
                  <a:extLst>
                    <a:ext uri="{FF2B5EF4-FFF2-40B4-BE49-F238E27FC236}">
                      <a16:creationId xmlns:a16="http://schemas.microsoft.com/office/drawing/2014/main" id="{0EEBE049-BD29-44D4-99F8-C3EEE49C843B}"/>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46;p67">
                  <a:extLst>
                    <a:ext uri="{FF2B5EF4-FFF2-40B4-BE49-F238E27FC236}">
                      <a16:creationId xmlns:a16="http://schemas.microsoft.com/office/drawing/2014/main" id="{4D42A459-DCAC-45C2-8ECD-FCD4173DA30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47;p67">
                <a:extLst>
                  <a:ext uri="{FF2B5EF4-FFF2-40B4-BE49-F238E27FC236}">
                    <a16:creationId xmlns:a16="http://schemas.microsoft.com/office/drawing/2014/main" id="{B5EE09FF-1C05-4E0B-8C0A-B11F80462694}"/>
                  </a:ext>
                </a:extLst>
              </p:cNvPr>
              <p:cNvGrpSpPr/>
              <p:nvPr/>
            </p:nvGrpSpPr>
            <p:grpSpPr>
              <a:xfrm>
                <a:off x="4104889" y="3699242"/>
                <a:ext cx="37776" cy="32357"/>
                <a:chOff x="4104889" y="3699242"/>
                <a:chExt cx="37776" cy="32357"/>
              </a:xfrm>
            </p:grpSpPr>
            <p:sp>
              <p:nvSpPr>
                <p:cNvPr id="149" name="Google Shape;3348;p67">
                  <a:extLst>
                    <a:ext uri="{FF2B5EF4-FFF2-40B4-BE49-F238E27FC236}">
                      <a16:creationId xmlns:a16="http://schemas.microsoft.com/office/drawing/2014/main" id="{DEC25D51-1512-4756-B40A-34F471A79FD1}"/>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49;p67">
                  <a:extLst>
                    <a:ext uri="{FF2B5EF4-FFF2-40B4-BE49-F238E27FC236}">
                      <a16:creationId xmlns:a16="http://schemas.microsoft.com/office/drawing/2014/main" id="{608F7F47-D5E5-4622-B20D-FA85474AC730}"/>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350;p67">
                <a:extLst>
                  <a:ext uri="{FF2B5EF4-FFF2-40B4-BE49-F238E27FC236}">
                    <a16:creationId xmlns:a16="http://schemas.microsoft.com/office/drawing/2014/main" id="{2B8D4A15-2460-411B-A39E-D89A6C2D3BEE}"/>
                  </a:ext>
                </a:extLst>
              </p:cNvPr>
              <p:cNvGrpSpPr/>
              <p:nvPr/>
            </p:nvGrpSpPr>
            <p:grpSpPr>
              <a:xfrm>
                <a:off x="4143608" y="3475121"/>
                <a:ext cx="37878" cy="32420"/>
                <a:chOff x="4143608" y="3475121"/>
                <a:chExt cx="37878" cy="32420"/>
              </a:xfrm>
            </p:grpSpPr>
            <p:sp>
              <p:nvSpPr>
                <p:cNvPr id="147" name="Google Shape;3351;p67">
                  <a:extLst>
                    <a:ext uri="{FF2B5EF4-FFF2-40B4-BE49-F238E27FC236}">
                      <a16:creationId xmlns:a16="http://schemas.microsoft.com/office/drawing/2014/main" id="{23F26484-23B9-4E41-B3F6-098C8C3183BA}"/>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52;p67">
                  <a:extLst>
                    <a:ext uri="{FF2B5EF4-FFF2-40B4-BE49-F238E27FC236}">
                      <a16:creationId xmlns:a16="http://schemas.microsoft.com/office/drawing/2014/main" id="{4F408D78-254A-48C8-9EA3-98006F66D4C0}"/>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353;p67">
                <a:extLst>
                  <a:ext uri="{FF2B5EF4-FFF2-40B4-BE49-F238E27FC236}">
                    <a16:creationId xmlns:a16="http://schemas.microsoft.com/office/drawing/2014/main" id="{6B439782-2007-4B47-AD00-93436006C1DE}"/>
                  </a:ext>
                </a:extLst>
              </p:cNvPr>
              <p:cNvGrpSpPr/>
              <p:nvPr/>
            </p:nvGrpSpPr>
            <p:grpSpPr>
              <a:xfrm>
                <a:off x="4217248" y="3570893"/>
                <a:ext cx="37776" cy="32364"/>
                <a:chOff x="4217248" y="3570893"/>
                <a:chExt cx="37776" cy="32364"/>
              </a:xfrm>
            </p:grpSpPr>
            <p:sp>
              <p:nvSpPr>
                <p:cNvPr id="145" name="Google Shape;3354;p67">
                  <a:extLst>
                    <a:ext uri="{FF2B5EF4-FFF2-40B4-BE49-F238E27FC236}">
                      <a16:creationId xmlns:a16="http://schemas.microsoft.com/office/drawing/2014/main" id="{7345E937-4D04-4D49-9796-E87DC887F099}"/>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55;p67">
                  <a:extLst>
                    <a:ext uri="{FF2B5EF4-FFF2-40B4-BE49-F238E27FC236}">
                      <a16:creationId xmlns:a16="http://schemas.microsoft.com/office/drawing/2014/main" id="{B764E139-4E5A-4E25-AB3D-52B5B10506EE}"/>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3356;p67">
                <a:extLst>
                  <a:ext uri="{FF2B5EF4-FFF2-40B4-BE49-F238E27FC236}">
                    <a16:creationId xmlns:a16="http://schemas.microsoft.com/office/drawing/2014/main" id="{B50FC433-5D68-4354-8883-34A79E2ECDCB}"/>
                  </a:ext>
                </a:extLst>
              </p:cNvPr>
              <p:cNvGrpSpPr/>
              <p:nvPr/>
            </p:nvGrpSpPr>
            <p:grpSpPr>
              <a:xfrm>
                <a:off x="4255307" y="3431612"/>
                <a:ext cx="37776" cy="32451"/>
                <a:chOff x="4255307" y="3431612"/>
                <a:chExt cx="37776" cy="32451"/>
              </a:xfrm>
            </p:grpSpPr>
            <p:sp>
              <p:nvSpPr>
                <p:cNvPr id="143" name="Google Shape;3357;p67">
                  <a:extLst>
                    <a:ext uri="{FF2B5EF4-FFF2-40B4-BE49-F238E27FC236}">
                      <a16:creationId xmlns:a16="http://schemas.microsoft.com/office/drawing/2014/main" id="{AFB66A8E-8D00-4B86-81C5-5E82373A5BF5}"/>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58;p67">
                  <a:extLst>
                    <a:ext uri="{FF2B5EF4-FFF2-40B4-BE49-F238E27FC236}">
                      <a16:creationId xmlns:a16="http://schemas.microsoft.com/office/drawing/2014/main" id="{D9100B8F-313C-44AF-BFAD-7E3CA511A24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359;p67">
                <a:extLst>
                  <a:ext uri="{FF2B5EF4-FFF2-40B4-BE49-F238E27FC236}">
                    <a16:creationId xmlns:a16="http://schemas.microsoft.com/office/drawing/2014/main" id="{1807EE21-BD5B-484C-B48E-F267C91E2B94}"/>
                  </a:ext>
                </a:extLst>
              </p:cNvPr>
              <p:cNvGrpSpPr/>
              <p:nvPr/>
            </p:nvGrpSpPr>
            <p:grpSpPr>
              <a:xfrm>
                <a:off x="3853052" y="3577398"/>
                <a:ext cx="37776" cy="32420"/>
                <a:chOff x="3853052" y="3577398"/>
                <a:chExt cx="37776" cy="32420"/>
              </a:xfrm>
            </p:grpSpPr>
            <p:sp>
              <p:nvSpPr>
                <p:cNvPr id="141" name="Google Shape;3360;p67">
                  <a:extLst>
                    <a:ext uri="{FF2B5EF4-FFF2-40B4-BE49-F238E27FC236}">
                      <a16:creationId xmlns:a16="http://schemas.microsoft.com/office/drawing/2014/main" id="{F5159D7D-FA18-40AB-A7A1-665A33F31BE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61;p67">
                  <a:extLst>
                    <a:ext uri="{FF2B5EF4-FFF2-40B4-BE49-F238E27FC236}">
                      <a16:creationId xmlns:a16="http://schemas.microsoft.com/office/drawing/2014/main" id="{BCD90620-B991-42A5-BB7A-E6A9F9487A0E}"/>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362;p67">
                <a:extLst>
                  <a:ext uri="{FF2B5EF4-FFF2-40B4-BE49-F238E27FC236}">
                    <a16:creationId xmlns:a16="http://schemas.microsoft.com/office/drawing/2014/main" id="{3E95513F-35FF-4784-B280-E334CF6AF575}"/>
                  </a:ext>
                </a:extLst>
              </p:cNvPr>
              <p:cNvGrpSpPr/>
              <p:nvPr/>
            </p:nvGrpSpPr>
            <p:grpSpPr>
              <a:xfrm>
                <a:off x="4039908" y="3412107"/>
                <a:ext cx="37776" cy="32357"/>
                <a:chOff x="4039908" y="3412107"/>
                <a:chExt cx="37776" cy="32357"/>
              </a:xfrm>
            </p:grpSpPr>
            <p:sp>
              <p:nvSpPr>
                <p:cNvPr id="139" name="Google Shape;3363;p67">
                  <a:extLst>
                    <a:ext uri="{FF2B5EF4-FFF2-40B4-BE49-F238E27FC236}">
                      <a16:creationId xmlns:a16="http://schemas.microsoft.com/office/drawing/2014/main" id="{C9B3B922-CE4D-45F3-927C-F3236CB9A3A1}"/>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64;p67">
                  <a:extLst>
                    <a:ext uri="{FF2B5EF4-FFF2-40B4-BE49-F238E27FC236}">
                      <a16:creationId xmlns:a16="http://schemas.microsoft.com/office/drawing/2014/main" id="{B3003BB4-F111-4496-8A7C-461E30304174}"/>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365;p67">
                <a:extLst>
                  <a:ext uri="{FF2B5EF4-FFF2-40B4-BE49-F238E27FC236}">
                    <a16:creationId xmlns:a16="http://schemas.microsoft.com/office/drawing/2014/main" id="{CCB0AAC6-BFFD-48E1-B6CD-01C61C38C3C2}"/>
                  </a:ext>
                </a:extLst>
              </p:cNvPr>
              <p:cNvGrpSpPr/>
              <p:nvPr/>
            </p:nvGrpSpPr>
            <p:grpSpPr>
              <a:xfrm>
                <a:off x="4017360" y="3342061"/>
                <a:ext cx="37870" cy="32380"/>
                <a:chOff x="4017360" y="3342061"/>
                <a:chExt cx="37870" cy="32380"/>
              </a:xfrm>
            </p:grpSpPr>
            <p:sp>
              <p:nvSpPr>
                <p:cNvPr id="137" name="Google Shape;3366;p67">
                  <a:extLst>
                    <a:ext uri="{FF2B5EF4-FFF2-40B4-BE49-F238E27FC236}">
                      <a16:creationId xmlns:a16="http://schemas.microsoft.com/office/drawing/2014/main" id="{6C21DAC1-C7BA-4F76-B354-6CF3F968136B}"/>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67;p67">
                  <a:extLst>
                    <a:ext uri="{FF2B5EF4-FFF2-40B4-BE49-F238E27FC236}">
                      <a16:creationId xmlns:a16="http://schemas.microsoft.com/office/drawing/2014/main" id="{A9FA60F1-E85B-44AD-9682-9A51A07B2165}"/>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68;p67">
                <a:extLst>
                  <a:ext uri="{FF2B5EF4-FFF2-40B4-BE49-F238E27FC236}">
                    <a16:creationId xmlns:a16="http://schemas.microsoft.com/office/drawing/2014/main" id="{9699BED0-BBF9-4ECE-8C01-C378567FF3E9}"/>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9;p67">
                <a:extLst>
                  <a:ext uri="{FF2B5EF4-FFF2-40B4-BE49-F238E27FC236}">
                    <a16:creationId xmlns:a16="http://schemas.microsoft.com/office/drawing/2014/main" id="{4E3865AE-1048-4DBE-B672-DC45894FB6D2}"/>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370;p67">
                <a:extLst>
                  <a:ext uri="{FF2B5EF4-FFF2-40B4-BE49-F238E27FC236}">
                    <a16:creationId xmlns:a16="http://schemas.microsoft.com/office/drawing/2014/main" id="{714BCBED-5F51-4E7C-B73B-741A602C49C9}"/>
                  </a:ext>
                </a:extLst>
              </p:cNvPr>
              <p:cNvGrpSpPr/>
              <p:nvPr/>
            </p:nvGrpSpPr>
            <p:grpSpPr>
              <a:xfrm>
                <a:off x="3750870" y="3418650"/>
                <a:ext cx="37776" cy="32380"/>
                <a:chOff x="3750870" y="3418650"/>
                <a:chExt cx="37776" cy="32380"/>
              </a:xfrm>
            </p:grpSpPr>
            <p:sp>
              <p:nvSpPr>
                <p:cNvPr id="135" name="Google Shape;3371;p67">
                  <a:extLst>
                    <a:ext uri="{FF2B5EF4-FFF2-40B4-BE49-F238E27FC236}">
                      <a16:creationId xmlns:a16="http://schemas.microsoft.com/office/drawing/2014/main" id="{B53FA18F-BDD6-4495-8945-C1DBCFF6EF70}"/>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72;p67">
                  <a:extLst>
                    <a:ext uri="{FF2B5EF4-FFF2-40B4-BE49-F238E27FC236}">
                      <a16:creationId xmlns:a16="http://schemas.microsoft.com/office/drawing/2014/main" id="{5CE71336-110B-4ADC-A608-C488B4A4420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373;p67">
                <a:extLst>
                  <a:ext uri="{FF2B5EF4-FFF2-40B4-BE49-F238E27FC236}">
                    <a16:creationId xmlns:a16="http://schemas.microsoft.com/office/drawing/2014/main" id="{F17A9229-A873-4F30-A482-E2505E1D1EEC}"/>
                  </a:ext>
                </a:extLst>
              </p:cNvPr>
              <p:cNvGrpSpPr/>
              <p:nvPr/>
            </p:nvGrpSpPr>
            <p:grpSpPr>
              <a:xfrm>
                <a:off x="3632509" y="3274438"/>
                <a:ext cx="37783" cy="32357"/>
                <a:chOff x="3632509" y="3274438"/>
                <a:chExt cx="37783" cy="32357"/>
              </a:xfrm>
            </p:grpSpPr>
            <p:sp>
              <p:nvSpPr>
                <p:cNvPr id="133" name="Google Shape;3374;p67">
                  <a:extLst>
                    <a:ext uri="{FF2B5EF4-FFF2-40B4-BE49-F238E27FC236}">
                      <a16:creationId xmlns:a16="http://schemas.microsoft.com/office/drawing/2014/main" id="{CE9D9387-D2FC-4FF9-965D-952AA65A7249}"/>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75;p67">
                  <a:extLst>
                    <a:ext uri="{FF2B5EF4-FFF2-40B4-BE49-F238E27FC236}">
                      <a16:creationId xmlns:a16="http://schemas.microsoft.com/office/drawing/2014/main" id="{D9B37FD4-43BE-4C60-B7AF-05BAF538A0BC}"/>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376;p67">
                <a:extLst>
                  <a:ext uri="{FF2B5EF4-FFF2-40B4-BE49-F238E27FC236}">
                    <a16:creationId xmlns:a16="http://schemas.microsoft.com/office/drawing/2014/main" id="{630E5A07-D1ED-46FB-BFFF-B2B91CAB9BE0}"/>
                  </a:ext>
                </a:extLst>
              </p:cNvPr>
              <p:cNvGrpSpPr/>
              <p:nvPr/>
            </p:nvGrpSpPr>
            <p:grpSpPr>
              <a:xfrm>
                <a:off x="3906424" y="3297561"/>
                <a:ext cx="37776" cy="32451"/>
                <a:chOff x="3906424" y="3297561"/>
                <a:chExt cx="37776" cy="32451"/>
              </a:xfrm>
            </p:grpSpPr>
            <p:sp>
              <p:nvSpPr>
                <p:cNvPr id="131" name="Google Shape;3377;p67">
                  <a:extLst>
                    <a:ext uri="{FF2B5EF4-FFF2-40B4-BE49-F238E27FC236}">
                      <a16:creationId xmlns:a16="http://schemas.microsoft.com/office/drawing/2014/main" id="{DAD64090-7C54-487D-824F-404598B97473}"/>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78;p67">
                  <a:extLst>
                    <a:ext uri="{FF2B5EF4-FFF2-40B4-BE49-F238E27FC236}">
                      <a16:creationId xmlns:a16="http://schemas.microsoft.com/office/drawing/2014/main" id="{21851BED-0F34-483F-B73D-2707E87C0593}"/>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379;p67">
                <a:extLst>
                  <a:ext uri="{FF2B5EF4-FFF2-40B4-BE49-F238E27FC236}">
                    <a16:creationId xmlns:a16="http://schemas.microsoft.com/office/drawing/2014/main" id="{2B8D06D5-E5F4-4B69-B353-9849D6728CD1}"/>
                  </a:ext>
                </a:extLst>
              </p:cNvPr>
              <p:cNvGrpSpPr/>
              <p:nvPr/>
            </p:nvGrpSpPr>
            <p:grpSpPr>
              <a:xfrm>
                <a:off x="3866084" y="3412107"/>
                <a:ext cx="37776" cy="32357"/>
                <a:chOff x="3866084" y="3412107"/>
                <a:chExt cx="37776" cy="32357"/>
              </a:xfrm>
            </p:grpSpPr>
            <p:sp>
              <p:nvSpPr>
                <p:cNvPr id="129" name="Google Shape;3380;p67">
                  <a:extLst>
                    <a:ext uri="{FF2B5EF4-FFF2-40B4-BE49-F238E27FC236}">
                      <a16:creationId xmlns:a16="http://schemas.microsoft.com/office/drawing/2014/main" id="{BAD65EC9-7698-4595-90AF-2B0378A675FB}"/>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81;p67">
                  <a:extLst>
                    <a:ext uri="{FF2B5EF4-FFF2-40B4-BE49-F238E27FC236}">
                      <a16:creationId xmlns:a16="http://schemas.microsoft.com/office/drawing/2014/main" id="{AC3FDB6C-E73C-489D-96EC-3D1CBAF16A6D}"/>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382;p67">
                <a:extLst>
                  <a:ext uri="{FF2B5EF4-FFF2-40B4-BE49-F238E27FC236}">
                    <a16:creationId xmlns:a16="http://schemas.microsoft.com/office/drawing/2014/main" id="{A289001C-18D0-4D9C-B110-DB0293AE502A}"/>
                  </a:ext>
                </a:extLst>
              </p:cNvPr>
              <p:cNvGrpSpPr/>
              <p:nvPr/>
            </p:nvGrpSpPr>
            <p:grpSpPr>
              <a:xfrm>
                <a:off x="4023919" y="3766409"/>
                <a:ext cx="37783" cy="32357"/>
                <a:chOff x="4023919" y="3766409"/>
                <a:chExt cx="37783" cy="32357"/>
              </a:xfrm>
            </p:grpSpPr>
            <p:sp>
              <p:nvSpPr>
                <p:cNvPr id="127" name="Google Shape;3383;p67">
                  <a:extLst>
                    <a:ext uri="{FF2B5EF4-FFF2-40B4-BE49-F238E27FC236}">
                      <a16:creationId xmlns:a16="http://schemas.microsoft.com/office/drawing/2014/main" id="{8CD04AD8-1CCE-4E3A-BA5B-6A0A77EA88B7}"/>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84;p67">
                  <a:extLst>
                    <a:ext uri="{FF2B5EF4-FFF2-40B4-BE49-F238E27FC236}">
                      <a16:creationId xmlns:a16="http://schemas.microsoft.com/office/drawing/2014/main" id="{5361D974-69F5-453D-8F27-49AE4814BF08}"/>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385;p67">
                <a:extLst>
                  <a:ext uri="{FF2B5EF4-FFF2-40B4-BE49-F238E27FC236}">
                    <a16:creationId xmlns:a16="http://schemas.microsoft.com/office/drawing/2014/main" id="{C4BA9542-3695-4648-AFB6-4AF8B228DD2C}"/>
                  </a:ext>
                </a:extLst>
              </p:cNvPr>
              <p:cNvGrpSpPr/>
              <p:nvPr/>
            </p:nvGrpSpPr>
            <p:grpSpPr>
              <a:xfrm>
                <a:off x="3973882" y="3779449"/>
                <a:ext cx="37776" cy="32357"/>
                <a:chOff x="3973882" y="3779449"/>
                <a:chExt cx="37776" cy="32357"/>
              </a:xfrm>
            </p:grpSpPr>
            <p:sp>
              <p:nvSpPr>
                <p:cNvPr id="125" name="Google Shape;3386;p67">
                  <a:extLst>
                    <a:ext uri="{FF2B5EF4-FFF2-40B4-BE49-F238E27FC236}">
                      <a16:creationId xmlns:a16="http://schemas.microsoft.com/office/drawing/2014/main" id="{F8707E89-09AD-4C39-9DE9-B70D1F8A2D9B}"/>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87;p67">
                  <a:extLst>
                    <a:ext uri="{FF2B5EF4-FFF2-40B4-BE49-F238E27FC236}">
                      <a16:creationId xmlns:a16="http://schemas.microsoft.com/office/drawing/2014/main" id="{8137438F-66CB-46F5-9507-D8FB4E9A8DE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388;p67">
                <a:extLst>
                  <a:ext uri="{FF2B5EF4-FFF2-40B4-BE49-F238E27FC236}">
                    <a16:creationId xmlns:a16="http://schemas.microsoft.com/office/drawing/2014/main" id="{8743FEB3-0039-4D4C-B881-7176510DF106}"/>
                  </a:ext>
                </a:extLst>
              </p:cNvPr>
              <p:cNvGrpSpPr/>
              <p:nvPr/>
            </p:nvGrpSpPr>
            <p:grpSpPr>
              <a:xfrm>
                <a:off x="4073398" y="3838028"/>
                <a:ext cx="37776" cy="32380"/>
                <a:chOff x="4073398" y="3838028"/>
                <a:chExt cx="37776" cy="32380"/>
              </a:xfrm>
            </p:grpSpPr>
            <p:sp>
              <p:nvSpPr>
                <p:cNvPr id="123" name="Google Shape;3389;p67">
                  <a:extLst>
                    <a:ext uri="{FF2B5EF4-FFF2-40B4-BE49-F238E27FC236}">
                      <a16:creationId xmlns:a16="http://schemas.microsoft.com/office/drawing/2014/main" id="{4892B2F5-4F74-4269-A1B8-EC9003A81726}"/>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0;p67">
                  <a:extLst>
                    <a:ext uri="{FF2B5EF4-FFF2-40B4-BE49-F238E27FC236}">
                      <a16:creationId xmlns:a16="http://schemas.microsoft.com/office/drawing/2014/main" id="{FA94B305-32BC-4885-A739-B6C879A05DEC}"/>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391;p67">
                <a:extLst>
                  <a:ext uri="{FF2B5EF4-FFF2-40B4-BE49-F238E27FC236}">
                    <a16:creationId xmlns:a16="http://schemas.microsoft.com/office/drawing/2014/main" id="{19C3C2A0-8AD6-45DB-9751-09D71727F647}"/>
                  </a:ext>
                </a:extLst>
              </p:cNvPr>
              <p:cNvGrpSpPr/>
              <p:nvPr/>
            </p:nvGrpSpPr>
            <p:grpSpPr>
              <a:xfrm>
                <a:off x="4342672" y="4144496"/>
                <a:ext cx="37752" cy="32364"/>
                <a:chOff x="4342672" y="4144496"/>
                <a:chExt cx="37752" cy="32364"/>
              </a:xfrm>
            </p:grpSpPr>
            <p:sp>
              <p:nvSpPr>
                <p:cNvPr id="121" name="Google Shape;3392;p67">
                  <a:extLst>
                    <a:ext uri="{FF2B5EF4-FFF2-40B4-BE49-F238E27FC236}">
                      <a16:creationId xmlns:a16="http://schemas.microsoft.com/office/drawing/2014/main" id="{8436480A-7AB9-466D-A601-75B6E9295F65}"/>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93;p67">
                  <a:extLst>
                    <a:ext uri="{FF2B5EF4-FFF2-40B4-BE49-F238E27FC236}">
                      <a16:creationId xmlns:a16="http://schemas.microsoft.com/office/drawing/2014/main" id="{3DECEA69-BEB3-42AB-AB1A-E57017C67E2F}"/>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394;p67">
                <a:extLst>
                  <a:ext uri="{FF2B5EF4-FFF2-40B4-BE49-F238E27FC236}">
                    <a16:creationId xmlns:a16="http://schemas.microsoft.com/office/drawing/2014/main" id="{DD3CE68B-68A9-4ED2-A9FD-83EF69297CD9}"/>
                  </a:ext>
                </a:extLst>
              </p:cNvPr>
              <p:cNvGrpSpPr/>
              <p:nvPr/>
            </p:nvGrpSpPr>
            <p:grpSpPr>
              <a:xfrm>
                <a:off x="4406386" y="4056872"/>
                <a:ext cx="37783" cy="32364"/>
                <a:chOff x="4406386" y="4056872"/>
                <a:chExt cx="37783" cy="32364"/>
              </a:xfrm>
            </p:grpSpPr>
            <p:sp>
              <p:nvSpPr>
                <p:cNvPr id="119" name="Google Shape;3395;p67">
                  <a:extLst>
                    <a:ext uri="{FF2B5EF4-FFF2-40B4-BE49-F238E27FC236}">
                      <a16:creationId xmlns:a16="http://schemas.microsoft.com/office/drawing/2014/main" id="{1811A53B-A05A-4C4E-9382-C35DBC0EB4DC}"/>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96;p67">
                  <a:extLst>
                    <a:ext uri="{FF2B5EF4-FFF2-40B4-BE49-F238E27FC236}">
                      <a16:creationId xmlns:a16="http://schemas.microsoft.com/office/drawing/2014/main" id="{83ABBEA0-473D-433D-8587-374BB1D5A5F6}"/>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397;p67">
                <a:extLst>
                  <a:ext uri="{FF2B5EF4-FFF2-40B4-BE49-F238E27FC236}">
                    <a16:creationId xmlns:a16="http://schemas.microsoft.com/office/drawing/2014/main" id="{7E910BA4-79EB-4BA8-8ED2-CBF4293D78DD}"/>
                  </a:ext>
                </a:extLst>
              </p:cNvPr>
              <p:cNvGrpSpPr/>
              <p:nvPr/>
            </p:nvGrpSpPr>
            <p:grpSpPr>
              <a:xfrm>
                <a:off x="4284416" y="4245254"/>
                <a:ext cx="37783" cy="32357"/>
                <a:chOff x="4284416" y="4245254"/>
                <a:chExt cx="37783" cy="32357"/>
              </a:xfrm>
            </p:grpSpPr>
            <p:sp>
              <p:nvSpPr>
                <p:cNvPr id="117" name="Google Shape;3398;p67">
                  <a:extLst>
                    <a:ext uri="{FF2B5EF4-FFF2-40B4-BE49-F238E27FC236}">
                      <a16:creationId xmlns:a16="http://schemas.microsoft.com/office/drawing/2014/main" id="{6FD3B866-8395-469E-B42A-5A6FC5FF350A}"/>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99;p67">
                  <a:extLst>
                    <a:ext uri="{FF2B5EF4-FFF2-40B4-BE49-F238E27FC236}">
                      <a16:creationId xmlns:a16="http://schemas.microsoft.com/office/drawing/2014/main" id="{166ADFB4-8C9B-4B20-8747-D665474D4126}"/>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400;p67">
                <a:extLst>
                  <a:ext uri="{FF2B5EF4-FFF2-40B4-BE49-F238E27FC236}">
                    <a16:creationId xmlns:a16="http://schemas.microsoft.com/office/drawing/2014/main" id="{C75D858E-B896-423C-ADB0-1AD3D60C6BED}"/>
                  </a:ext>
                </a:extLst>
              </p:cNvPr>
              <p:cNvGrpSpPr/>
              <p:nvPr/>
            </p:nvGrpSpPr>
            <p:grpSpPr>
              <a:xfrm>
                <a:off x="4219057" y="4331258"/>
                <a:ext cx="37776" cy="32364"/>
                <a:chOff x="4219057" y="4331258"/>
                <a:chExt cx="37776" cy="32364"/>
              </a:xfrm>
            </p:grpSpPr>
            <p:sp>
              <p:nvSpPr>
                <p:cNvPr id="115" name="Google Shape;3401;p67">
                  <a:extLst>
                    <a:ext uri="{FF2B5EF4-FFF2-40B4-BE49-F238E27FC236}">
                      <a16:creationId xmlns:a16="http://schemas.microsoft.com/office/drawing/2014/main" id="{353298E1-5E02-4957-87A9-7051C77D70E5}"/>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02;p67">
                  <a:extLst>
                    <a:ext uri="{FF2B5EF4-FFF2-40B4-BE49-F238E27FC236}">
                      <a16:creationId xmlns:a16="http://schemas.microsoft.com/office/drawing/2014/main" id="{F2C39D7F-6BC7-4957-9615-A3E1C75D72F0}"/>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403;p67">
                <a:extLst>
                  <a:ext uri="{FF2B5EF4-FFF2-40B4-BE49-F238E27FC236}">
                    <a16:creationId xmlns:a16="http://schemas.microsoft.com/office/drawing/2014/main" id="{64114266-72A2-4ACC-8115-206B34615251}"/>
                  </a:ext>
                </a:extLst>
              </p:cNvPr>
              <p:cNvGrpSpPr/>
              <p:nvPr/>
            </p:nvGrpSpPr>
            <p:grpSpPr>
              <a:xfrm>
                <a:off x="4204122" y="4141688"/>
                <a:ext cx="33497" cy="28699"/>
                <a:chOff x="4204122" y="4141688"/>
                <a:chExt cx="33497" cy="28699"/>
              </a:xfrm>
            </p:grpSpPr>
            <p:sp>
              <p:nvSpPr>
                <p:cNvPr id="113" name="Google Shape;3404;p67">
                  <a:extLst>
                    <a:ext uri="{FF2B5EF4-FFF2-40B4-BE49-F238E27FC236}">
                      <a16:creationId xmlns:a16="http://schemas.microsoft.com/office/drawing/2014/main" id="{CBAA249A-69DE-4FEE-9F43-623F3EF417BA}"/>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05;p67">
                  <a:extLst>
                    <a:ext uri="{FF2B5EF4-FFF2-40B4-BE49-F238E27FC236}">
                      <a16:creationId xmlns:a16="http://schemas.microsoft.com/office/drawing/2014/main" id="{94172858-3833-4304-9D7F-514D7A56F208}"/>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06;p67">
                <a:extLst>
                  <a:ext uri="{FF2B5EF4-FFF2-40B4-BE49-F238E27FC236}">
                    <a16:creationId xmlns:a16="http://schemas.microsoft.com/office/drawing/2014/main" id="{E5F72B90-90B8-4FDA-8B34-ABE42A8AA53B}"/>
                  </a:ext>
                </a:extLst>
              </p:cNvPr>
              <p:cNvGrpSpPr/>
              <p:nvPr/>
            </p:nvGrpSpPr>
            <p:grpSpPr>
              <a:xfrm>
                <a:off x="4301546" y="4003869"/>
                <a:ext cx="38916" cy="33324"/>
                <a:chOff x="4301546" y="4003869"/>
                <a:chExt cx="38916" cy="33324"/>
              </a:xfrm>
            </p:grpSpPr>
            <p:sp>
              <p:nvSpPr>
                <p:cNvPr id="111" name="Google Shape;3407;p67">
                  <a:extLst>
                    <a:ext uri="{FF2B5EF4-FFF2-40B4-BE49-F238E27FC236}">
                      <a16:creationId xmlns:a16="http://schemas.microsoft.com/office/drawing/2014/main" id="{C1E990DD-FB2F-4E33-93AB-994B58FF93C5}"/>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08;p67">
                  <a:extLst>
                    <a:ext uri="{FF2B5EF4-FFF2-40B4-BE49-F238E27FC236}">
                      <a16:creationId xmlns:a16="http://schemas.microsoft.com/office/drawing/2014/main" id="{D68EF0CF-F054-4C20-818D-C7093F3BBED4}"/>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3409;p67">
                <a:extLst>
                  <a:ext uri="{FF2B5EF4-FFF2-40B4-BE49-F238E27FC236}">
                    <a16:creationId xmlns:a16="http://schemas.microsoft.com/office/drawing/2014/main" id="{91010770-A23B-4B88-85D3-C8122EED9667}"/>
                  </a:ext>
                </a:extLst>
              </p:cNvPr>
              <p:cNvGrpSpPr/>
              <p:nvPr/>
            </p:nvGrpSpPr>
            <p:grpSpPr>
              <a:xfrm>
                <a:off x="4210681" y="3924669"/>
                <a:ext cx="36549" cy="31366"/>
                <a:chOff x="4210681" y="3924669"/>
                <a:chExt cx="36549" cy="31366"/>
              </a:xfrm>
            </p:grpSpPr>
            <p:sp>
              <p:nvSpPr>
                <p:cNvPr id="109" name="Google Shape;3410;p67">
                  <a:extLst>
                    <a:ext uri="{FF2B5EF4-FFF2-40B4-BE49-F238E27FC236}">
                      <a16:creationId xmlns:a16="http://schemas.microsoft.com/office/drawing/2014/main" id="{E771B51D-1499-4FEA-8AC1-871FDC9C91AC}"/>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11;p67">
                  <a:extLst>
                    <a:ext uri="{FF2B5EF4-FFF2-40B4-BE49-F238E27FC236}">
                      <a16:creationId xmlns:a16="http://schemas.microsoft.com/office/drawing/2014/main" id="{63A21635-C3F2-4B56-B721-0AC4867BC13A}"/>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412;p67">
                <a:extLst>
                  <a:ext uri="{FF2B5EF4-FFF2-40B4-BE49-F238E27FC236}">
                    <a16:creationId xmlns:a16="http://schemas.microsoft.com/office/drawing/2014/main" id="{674D2BFA-47A6-402D-A74A-6EEC0F94F302}"/>
                  </a:ext>
                </a:extLst>
              </p:cNvPr>
              <p:cNvGrpSpPr/>
              <p:nvPr/>
            </p:nvGrpSpPr>
            <p:grpSpPr>
              <a:xfrm>
                <a:off x="3987771" y="3628874"/>
                <a:ext cx="31499" cy="26993"/>
                <a:chOff x="3987771" y="3628874"/>
                <a:chExt cx="31499" cy="26993"/>
              </a:xfrm>
            </p:grpSpPr>
            <p:sp>
              <p:nvSpPr>
                <p:cNvPr id="107" name="Google Shape;3413;p67">
                  <a:extLst>
                    <a:ext uri="{FF2B5EF4-FFF2-40B4-BE49-F238E27FC236}">
                      <a16:creationId xmlns:a16="http://schemas.microsoft.com/office/drawing/2014/main" id="{EE0E4718-91D3-4EFE-A276-1B423B1BD7FE}"/>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14;p67">
                  <a:extLst>
                    <a:ext uri="{FF2B5EF4-FFF2-40B4-BE49-F238E27FC236}">
                      <a16:creationId xmlns:a16="http://schemas.microsoft.com/office/drawing/2014/main" id="{C627AF82-50F2-4772-AD59-E72373F82B98}"/>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415;p67">
                <a:extLst>
                  <a:ext uri="{FF2B5EF4-FFF2-40B4-BE49-F238E27FC236}">
                    <a16:creationId xmlns:a16="http://schemas.microsoft.com/office/drawing/2014/main" id="{E8A7D944-DC73-489D-B679-B93CBAA27069}"/>
                  </a:ext>
                </a:extLst>
              </p:cNvPr>
              <p:cNvGrpSpPr/>
              <p:nvPr/>
            </p:nvGrpSpPr>
            <p:grpSpPr>
              <a:xfrm>
                <a:off x="4087382" y="3775674"/>
                <a:ext cx="31405" cy="26898"/>
                <a:chOff x="4087382" y="3775674"/>
                <a:chExt cx="31405" cy="26898"/>
              </a:xfrm>
            </p:grpSpPr>
            <p:sp>
              <p:nvSpPr>
                <p:cNvPr id="105" name="Google Shape;3416;p67">
                  <a:extLst>
                    <a:ext uri="{FF2B5EF4-FFF2-40B4-BE49-F238E27FC236}">
                      <a16:creationId xmlns:a16="http://schemas.microsoft.com/office/drawing/2014/main" id="{BBD9C6DB-D65B-4790-8F6B-CC6D6CCD50F1}"/>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17;p67">
                  <a:extLst>
                    <a:ext uri="{FF2B5EF4-FFF2-40B4-BE49-F238E27FC236}">
                      <a16:creationId xmlns:a16="http://schemas.microsoft.com/office/drawing/2014/main" id="{6A95C65A-0B97-40A0-89CA-CE20F1DD0A5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3418;p67">
                <a:extLst>
                  <a:ext uri="{FF2B5EF4-FFF2-40B4-BE49-F238E27FC236}">
                    <a16:creationId xmlns:a16="http://schemas.microsoft.com/office/drawing/2014/main" id="{A60946A8-3C12-4093-994F-E9D9C24113EA}"/>
                  </a:ext>
                </a:extLst>
              </p:cNvPr>
              <p:cNvGrpSpPr/>
              <p:nvPr/>
            </p:nvGrpSpPr>
            <p:grpSpPr>
              <a:xfrm>
                <a:off x="4118873" y="3856637"/>
                <a:ext cx="31405" cy="26906"/>
                <a:chOff x="4118873" y="3856637"/>
                <a:chExt cx="31405" cy="26906"/>
              </a:xfrm>
            </p:grpSpPr>
            <p:sp>
              <p:nvSpPr>
                <p:cNvPr id="103" name="Google Shape;3419;p67">
                  <a:extLst>
                    <a:ext uri="{FF2B5EF4-FFF2-40B4-BE49-F238E27FC236}">
                      <a16:creationId xmlns:a16="http://schemas.microsoft.com/office/drawing/2014/main" id="{3C5342F1-2CD3-400F-A475-A3B68870863C}"/>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20;p67">
                  <a:extLst>
                    <a:ext uri="{FF2B5EF4-FFF2-40B4-BE49-F238E27FC236}">
                      <a16:creationId xmlns:a16="http://schemas.microsoft.com/office/drawing/2014/main" id="{CA3A7A61-0680-402B-9C69-1A2A1480BE7B}"/>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421;p67">
                <a:extLst>
                  <a:ext uri="{FF2B5EF4-FFF2-40B4-BE49-F238E27FC236}">
                    <a16:creationId xmlns:a16="http://schemas.microsoft.com/office/drawing/2014/main" id="{5B2ED942-A4C2-4108-86F2-F8E1D7036A05}"/>
                  </a:ext>
                </a:extLst>
              </p:cNvPr>
              <p:cNvGrpSpPr/>
              <p:nvPr/>
            </p:nvGrpSpPr>
            <p:grpSpPr>
              <a:xfrm>
                <a:off x="4168541" y="3639523"/>
                <a:ext cx="31499" cy="26906"/>
                <a:chOff x="4168541" y="3639523"/>
                <a:chExt cx="31499" cy="26906"/>
              </a:xfrm>
            </p:grpSpPr>
            <p:sp>
              <p:nvSpPr>
                <p:cNvPr id="101" name="Google Shape;3422;p67">
                  <a:extLst>
                    <a:ext uri="{FF2B5EF4-FFF2-40B4-BE49-F238E27FC236}">
                      <a16:creationId xmlns:a16="http://schemas.microsoft.com/office/drawing/2014/main" id="{7315F260-1C39-4F36-BB43-C2A5F77E177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23;p67">
                  <a:extLst>
                    <a:ext uri="{FF2B5EF4-FFF2-40B4-BE49-F238E27FC236}">
                      <a16:creationId xmlns:a16="http://schemas.microsoft.com/office/drawing/2014/main" id="{E98B863B-7B2A-4905-830D-9AD4C21A8723}"/>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24;p67">
                <a:extLst>
                  <a:ext uri="{FF2B5EF4-FFF2-40B4-BE49-F238E27FC236}">
                    <a16:creationId xmlns:a16="http://schemas.microsoft.com/office/drawing/2014/main" id="{67CA5D0B-0F15-4E29-AE82-BA6BC4D31BCD}"/>
                  </a:ext>
                </a:extLst>
              </p:cNvPr>
              <p:cNvGrpSpPr/>
              <p:nvPr/>
            </p:nvGrpSpPr>
            <p:grpSpPr>
              <a:xfrm>
                <a:off x="3965789" y="3393545"/>
                <a:ext cx="31405" cy="26945"/>
                <a:chOff x="3965789" y="3393545"/>
                <a:chExt cx="31405" cy="26945"/>
              </a:xfrm>
            </p:grpSpPr>
            <p:sp>
              <p:nvSpPr>
                <p:cNvPr id="99" name="Google Shape;3425;p67">
                  <a:extLst>
                    <a:ext uri="{FF2B5EF4-FFF2-40B4-BE49-F238E27FC236}">
                      <a16:creationId xmlns:a16="http://schemas.microsoft.com/office/drawing/2014/main" id="{F46D2D80-4134-441E-AE27-9227EC7D419A}"/>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26;p67">
                  <a:extLst>
                    <a:ext uri="{FF2B5EF4-FFF2-40B4-BE49-F238E27FC236}">
                      <a16:creationId xmlns:a16="http://schemas.microsoft.com/office/drawing/2014/main" id="{21302422-4701-495B-9E6C-F5FA4F68F27C}"/>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427;p67">
                <a:extLst>
                  <a:ext uri="{FF2B5EF4-FFF2-40B4-BE49-F238E27FC236}">
                    <a16:creationId xmlns:a16="http://schemas.microsoft.com/office/drawing/2014/main" id="{6B2E3E2F-2CF0-4735-A584-7B66DBD88B65}"/>
                  </a:ext>
                </a:extLst>
              </p:cNvPr>
              <p:cNvGrpSpPr/>
              <p:nvPr/>
            </p:nvGrpSpPr>
            <p:grpSpPr>
              <a:xfrm>
                <a:off x="3925166" y="3491008"/>
                <a:ext cx="31405" cy="27001"/>
                <a:chOff x="3925166" y="3491008"/>
                <a:chExt cx="31405" cy="27001"/>
              </a:xfrm>
            </p:grpSpPr>
            <p:sp>
              <p:nvSpPr>
                <p:cNvPr id="97" name="Google Shape;3428;p67">
                  <a:extLst>
                    <a:ext uri="{FF2B5EF4-FFF2-40B4-BE49-F238E27FC236}">
                      <a16:creationId xmlns:a16="http://schemas.microsoft.com/office/drawing/2014/main" id="{BD662C30-D804-4B1B-8784-17E4EA42EA0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29;p67">
                  <a:extLst>
                    <a:ext uri="{FF2B5EF4-FFF2-40B4-BE49-F238E27FC236}">
                      <a16:creationId xmlns:a16="http://schemas.microsoft.com/office/drawing/2014/main" id="{50A43813-36FD-4921-B667-C6A760C687F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430;p67">
                <a:extLst>
                  <a:ext uri="{FF2B5EF4-FFF2-40B4-BE49-F238E27FC236}">
                    <a16:creationId xmlns:a16="http://schemas.microsoft.com/office/drawing/2014/main" id="{32BD32C2-2119-4A94-B4C6-DF9553E8E655}"/>
                  </a:ext>
                </a:extLst>
              </p:cNvPr>
              <p:cNvGrpSpPr/>
              <p:nvPr/>
            </p:nvGrpSpPr>
            <p:grpSpPr>
              <a:xfrm>
                <a:off x="3682845" y="3340976"/>
                <a:ext cx="31397" cy="26898"/>
                <a:chOff x="3682845" y="3340976"/>
                <a:chExt cx="31397" cy="26898"/>
              </a:xfrm>
            </p:grpSpPr>
            <p:sp>
              <p:nvSpPr>
                <p:cNvPr id="95" name="Google Shape;3431;p67">
                  <a:extLst>
                    <a:ext uri="{FF2B5EF4-FFF2-40B4-BE49-F238E27FC236}">
                      <a16:creationId xmlns:a16="http://schemas.microsoft.com/office/drawing/2014/main" id="{E3693AE7-6582-41B7-910E-CE8A15E0700F}"/>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32;p67">
                  <a:extLst>
                    <a:ext uri="{FF2B5EF4-FFF2-40B4-BE49-F238E27FC236}">
                      <a16:creationId xmlns:a16="http://schemas.microsoft.com/office/drawing/2014/main" id="{7B02F834-937F-450A-B28A-5942BB6199AB}"/>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433;p67">
                <a:extLst>
                  <a:ext uri="{FF2B5EF4-FFF2-40B4-BE49-F238E27FC236}">
                    <a16:creationId xmlns:a16="http://schemas.microsoft.com/office/drawing/2014/main" id="{D761E51D-359D-47CC-855F-C4DCB96D83F8}"/>
                  </a:ext>
                </a:extLst>
              </p:cNvPr>
              <p:cNvGrpSpPr/>
              <p:nvPr/>
            </p:nvGrpSpPr>
            <p:grpSpPr>
              <a:xfrm>
                <a:off x="3795393" y="3353725"/>
                <a:ext cx="31499" cy="26993"/>
                <a:chOff x="3795393" y="3353725"/>
                <a:chExt cx="31499" cy="26993"/>
              </a:xfrm>
            </p:grpSpPr>
            <p:sp>
              <p:nvSpPr>
                <p:cNvPr id="93" name="Google Shape;3434;p67">
                  <a:extLst>
                    <a:ext uri="{FF2B5EF4-FFF2-40B4-BE49-F238E27FC236}">
                      <a16:creationId xmlns:a16="http://schemas.microsoft.com/office/drawing/2014/main" id="{E5E3C766-8200-49C5-9C7A-13F44D0F611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35;p67">
                  <a:extLst>
                    <a:ext uri="{FF2B5EF4-FFF2-40B4-BE49-F238E27FC236}">
                      <a16:creationId xmlns:a16="http://schemas.microsoft.com/office/drawing/2014/main" id="{450BAC5A-9AF3-4E3B-BC9B-F6E91E10EE0F}"/>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36;p67">
                <a:extLst>
                  <a:ext uri="{FF2B5EF4-FFF2-40B4-BE49-F238E27FC236}">
                    <a16:creationId xmlns:a16="http://schemas.microsoft.com/office/drawing/2014/main" id="{B2A2C231-6B08-4BCC-8E1C-6E537D67F520}"/>
                  </a:ext>
                </a:extLst>
              </p:cNvPr>
              <p:cNvGrpSpPr/>
              <p:nvPr/>
            </p:nvGrpSpPr>
            <p:grpSpPr>
              <a:xfrm>
                <a:off x="4176909" y="4363221"/>
                <a:ext cx="38924" cy="33316"/>
                <a:chOff x="4176909" y="4363221"/>
                <a:chExt cx="38924" cy="33316"/>
              </a:xfrm>
            </p:grpSpPr>
            <p:sp>
              <p:nvSpPr>
                <p:cNvPr id="91" name="Google Shape;3437;p67">
                  <a:extLst>
                    <a:ext uri="{FF2B5EF4-FFF2-40B4-BE49-F238E27FC236}">
                      <a16:creationId xmlns:a16="http://schemas.microsoft.com/office/drawing/2014/main" id="{86A8B053-48B7-41EB-943C-598CF056B650}"/>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38;p67">
                  <a:extLst>
                    <a:ext uri="{FF2B5EF4-FFF2-40B4-BE49-F238E27FC236}">
                      <a16:creationId xmlns:a16="http://schemas.microsoft.com/office/drawing/2014/main" id="{617CE67D-63AD-4BFD-AE2D-8799FBAF4A89}"/>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439;p67">
                <a:extLst>
                  <a:ext uri="{FF2B5EF4-FFF2-40B4-BE49-F238E27FC236}">
                    <a16:creationId xmlns:a16="http://schemas.microsoft.com/office/drawing/2014/main" id="{D371E575-19A9-4E82-AB37-02109024F17E}"/>
                  </a:ext>
                </a:extLst>
              </p:cNvPr>
              <p:cNvGrpSpPr/>
              <p:nvPr/>
            </p:nvGrpSpPr>
            <p:grpSpPr>
              <a:xfrm>
                <a:off x="4226191" y="4007660"/>
                <a:ext cx="33560" cy="28770"/>
                <a:chOff x="4226191" y="4007660"/>
                <a:chExt cx="33560" cy="28770"/>
              </a:xfrm>
            </p:grpSpPr>
            <p:sp>
              <p:nvSpPr>
                <p:cNvPr id="89" name="Google Shape;3440;p67">
                  <a:extLst>
                    <a:ext uri="{FF2B5EF4-FFF2-40B4-BE49-F238E27FC236}">
                      <a16:creationId xmlns:a16="http://schemas.microsoft.com/office/drawing/2014/main" id="{45E88E9F-A61C-4565-BACC-BF54D12A8F1D}"/>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41;p67">
                  <a:extLst>
                    <a:ext uri="{FF2B5EF4-FFF2-40B4-BE49-F238E27FC236}">
                      <a16:creationId xmlns:a16="http://schemas.microsoft.com/office/drawing/2014/main" id="{D0952B53-9FBB-4A78-AB9C-B1652F4A3B8B}"/>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3442;p67">
                <a:extLst>
                  <a:ext uri="{FF2B5EF4-FFF2-40B4-BE49-F238E27FC236}">
                    <a16:creationId xmlns:a16="http://schemas.microsoft.com/office/drawing/2014/main" id="{D4684DFB-7159-4C0B-971D-01AA0B54CF24}"/>
                  </a:ext>
                </a:extLst>
              </p:cNvPr>
              <p:cNvGrpSpPr/>
              <p:nvPr/>
            </p:nvGrpSpPr>
            <p:grpSpPr>
              <a:xfrm>
                <a:off x="3597785" y="3377045"/>
                <a:ext cx="33591" cy="28699"/>
                <a:chOff x="3597785" y="3377045"/>
                <a:chExt cx="33591" cy="28699"/>
              </a:xfrm>
            </p:grpSpPr>
            <p:sp>
              <p:nvSpPr>
                <p:cNvPr id="87" name="Google Shape;3443;p67">
                  <a:extLst>
                    <a:ext uri="{FF2B5EF4-FFF2-40B4-BE49-F238E27FC236}">
                      <a16:creationId xmlns:a16="http://schemas.microsoft.com/office/drawing/2014/main" id="{BC7397B8-9AE5-4CFD-ABA3-928D4F1DA3C4}"/>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44;p67">
                  <a:extLst>
                    <a:ext uri="{FF2B5EF4-FFF2-40B4-BE49-F238E27FC236}">
                      <a16:creationId xmlns:a16="http://schemas.microsoft.com/office/drawing/2014/main" id="{F6BFE395-DF27-4284-8AEC-919784F51DD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45;p67">
                <a:extLst>
                  <a:ext uri="{FF2B5EF4-FFF2-40B4-BE49-F238E27FC236}">
                    <a16:creationId xmlns:a16="http://schemas.microsoft.com/office/drawing/2014/main" id="{4C199526-267F-46A9-B6C5-6BFD336DC998}"/>
                  </a:ext>
                </a:extLst>
              </p:cNvPr>
              <p:cNvGrpSpPr/>
              <p:nvPr/>
            </p:nvGrpSpPr>
            <p:grpSpPr>
              <a:xfrm>
                <a:off x="3887870" y="3669796"/>
                <a:ext cx="33591" cy="28692"/>
                <a:chOff x="3887870" y="3669796"/>
                <a:chExt cx="33591" cy="28692"/>
              </a:xfrm>
            </p:grpSpPr>
            <p:sp>
              <p:nvSpPr>
                <p:cNvPr id="85" name="Google Shape;3446;p67">
                  <a:extLst>
                    <a:ext uri="{FF2B5EF4-FFF2-40B4-BE49-F238E27FC236}">
                      <a16:creationId xmlns:a16="http://schemas.microsoft.com/office/drawing/2014/main" id="{DE56D3C5-EF48-4740-BF63-D28D914DB586}"/>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47;p67">
                  <a:extLst>
                    <a:ext uri="{FF2B5EF4-FFF2-40B4-BE49-F238E27FC236}">
                      <a16:creationId xmlns:a16="http://schemas.microsoft.com/office/drawing/2014/main" id="{646C9F01-306B-4259-8713-3DE489B863E6}"/>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448;p67">
                <a:extLst>
                  <a:ext uri="{FF2B5EF4-FFF2-40B4-BE49-F238E27FC236}">
                    <a16:creationId xmlns:a16="http://schemas.microsoft.com/office/drawing/2014/main" id="{15240401-E117-45DA-B87E-FFF6C21CDB93}"/>
                  </a:ext>
                </a:extLst>
              </p:cNvPr>
              <p:cNvGrpSpPr/>
              <p:nvPr/>
            </p:nvGrpSpPr>
            <p:grpSpPr>
              <a:xfrm>
                <a:off x="3818320" y="3481625"/>
                <a:ext cx="33497" cy="28770"/>
                <a:chOff x="3818320" y="3481625"/>
                <a:chExt cx="33497" cy="28770"/>
              </a:xfrm>
            </p:grpSpPr>
            <p:sp>
              <p:nvSpPr>
                <p:cNvPr id="83" name="Google Shape;3449;p67">
                  <a:extLst>
                    <a:ext uri="{FF2B5EF4-FFF2-40B4-BE49-F238E27FC236}">
                      <a16:creationId xmlns:a16="http://schemas.microsoft.com/office/drawing/2014/main" id="{921D6C96-C8F3-4AA4-9E4C-60BDACD48494}"/>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50;p67">
                  <a:extLst>
                    <a:ext uri="{FF2B5EF4-FFF2-40B4-BE49-F238E27FC236}">
                      <a16:creationId xmlns:a16="http://schemas.microsoft.com/office/drawing/2014/main" id="{6AC977BB-0C31-471D-9725-F3A74E557D22}"/>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451;p67">
                <a:extLst>
                  <a:ext uri="{FF2B5EF4-FFF2-40B4-BE49-F238E27FC236}">
                    <a16:creationId xmlns:a16="http://schemas.microsoft.com/office/drawing/2014/main" id="{FBCA2EFB-C9C4-431D-ABE9-1DA1078E496E}"/>
                  </a:ext>
                </a:extLst>
              </p:cNvPr>
              <p:cNvGrpSpPr/>
              <p:nvPr/>
            </p:nvGrpSpPr>
            <p:grpSpPr>
              <a:xfrm>
                <a:off x="4278139" y="4120948"/>
                <a:ext cx="37492" cy="32129"/>
                <a:chOff x="4278139" y="4120948"/>
                <a:chExt cx="37492" cy="32129"/>
              </a:xfrm>
            </p:grpSpPr>
            <p:sp>
              <p:nvSpPr>
                <p:cNvPr id="81" name="Google Shape;3452;p67">
                  <a:extLst>
                    <a:ext uri="{FF2B5EF4-FFF2-40B4-BE49-F238E27FC236}">
                      <a16:creationId xmlns:a16="http://schemas.microsoft.com/office/drawing/2014/main" id="{E9141E82-F476-42C4-BBC7-A7BA26A0C6AF}"/>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53;p67">
                  <a:extLst>
                    <a:ext uri="{FF2B5EF4-FFF2-40B4-BE49-F238E27FC236}">
                      <a16:creationId xmlns:a16="http://schemas.microsoft.com/office/drawing/2014/main" id="{EA8CD51B-5635-4771-9979-9C8AB5FB56E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3454;p67">
                <a:extLst>
                  <a:ext uri="{FF2B5EF4-FFF2-40B4-BE49-F238E27FC236}">
                    <a16:creationId xmlns:a16="http://schemas.microsoft.com/office/drawing/2014/main" id="{3CEE3712-53BD-42B5-9701-4953F35F1960}"/>
                  </a:ext>
                </a:extLst>
              </p:cNvPr>
              <p:cNvGrpSpPr/>
              <p:nvPr/>
            </p:nvGrpSpPr>
            <p:grpSpPr>
              <a:xfrm>
                <a:off x="4419898" y="3977388"/>
                <a:ext cx="33497" cy="28692"/>
                <a:chOff x="4419898" y="3977388"/>
                <a:chExt cx="33497" cy="28692"/>
              </a:xfrm>
            </p:grpSpPr>
            <p:sp>
              <p:nvSpPr>
                <p:cNvPr id="79" name="Google Shape;3455;p67">
                  <a:extLst>
                    <a:ext uri="{FF2B5EF4-FFF2-40B4-BE49-F238E27FC236}">
                      <a16:creationId xmlns:a16="http://schemas.microsoft.com/office/drawing/2014/main" id="{325C6CC9-6A6C-4F26-A2D0-8A4CCFEF0FB4}"/>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56;p67">
                  <a:extLst>
                    <a:ext uri="{FF2B5EF4-FFF2-40B4-BE49-F238E27FC236}">
                      <a16:creationId xmlns:a16="http://schemas.microsoft.com/office/drawing/2014/main" id="{8D238A78-BDC4-496A-9C12-A059FA607EE5}"/>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3457;p67">
                <a:extLst>
                  <a:ext uri="{FF2B5EF4-FFF2-40B4-BE49-F238E27FC236}">
                    <a16:creationId xmlns:a16="http://schemas.microsoft.com/office/drawing/2014/main" id="{E36D3EB3-A0AC-44F3-876A-A15D7CD1C0AE}"/>
                  </a:ext>
                </a:extLst>
              </p:cNvPr>
              <p:cNvGrpSpPr/>
              <p:nvPr/>
            </p:nvGrpSpPr>
            <p:grpSpPr>
              <a:xfrm>
                <a:off x="4158930" y="4034684"/>
                <a:ext cx="33497" cy="28762"/>
                <a:chOff x="4158930" y="4034684"/>
                <a:chExt cx="33497" cy="28762"/>
              </a:xfrm>
            </p:grpSpPr>
            <p:sp>
              <p:nvSpPr>
                <p:cNvPr id="77" name="Google Shape;3458;p67">
                  <a:extLst>
                    <a:ext uri="{FF2B5EF4-FFF2-40B4-BE49-F238E27FC236}">
                      <a16:creationId xmlns:a16="http://schemas.microsoft.com/office/drawing/2014/main" id="{C9C5504A-FACC-4341-B168-4F6964C57FFD}"/>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59;p67">
                  <a:extLst>
                    <a:ext uri="{FF2B5EF4-FFF2-40B4-BE49-F238E27FC236}">
                      <a16:creationId xmlns:a16="http://schemas.microsoft.com/office/drawing/2014/main" id="{4B21B61D-A72F-4572-B5C4-33FFE6508875}"/>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3460;p67">
                <a:extLst>
                  <a:ext uri="{FF2B5EF4-FFF2-40B4-BE49-F238E27FC236}">
                    <a16:creationId xmlns:a16="http://schemas.microsoft.com/office/drawing/2014/main" id="{FF00F503-5903-4248-8E48-512AD6F74B7B}"/>
                  </a:ext>
                </a:extLst>
              </p:cNvPr>
              <p:cNvGrpSpPr/>
              <p:nvPr/>
            </p:nvGrpSpPr>
            <p:grpSpPr>
              <a:xfrm>
                <a:off x="4134949" y="3957049"/>
                <a:ext cx="33497" cy="28770"/>
                <a:chOff x="4134949" y="3957049"/>
                <a:chExt cx="33497" cy="28770"/>
              </a:xfrm>
            </p:grpSpPr>
            <p:sp>
              <p:nvSpPr>
                <p:cNvPr id="75" name="Google Shape;3461;p67">
                  <a:extLst>
                    <a:ext uri="{FF2B5EF4-FFF2-40B4-BE49-F238E27FC236}">
                      <a16:creationId xmlns:a16="http://schemas.microsoft.com/office/drawing/2014/main" id="{8D871FBB-CDA1-4D44-8977-1906A74A22CC}"/>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62;p67">
                  <a:extLst>
                    <a:ext uri="{FF2B5EF4-FFF2-40B4-BE49-F238E27FC236}">
                      <a16:creationId xmlns:a16="http://schemas.microsoft.com/office/drawing/2014/main" id="{AF5A5366-7445-4865-97DB-87756A24158A}"/>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3463;p67">
                <a:extLst>
                  <a:ext uri="{FF2B5EF4-FFF2-40B4-BE49-F238E27FC236}">
                    <a16:creationId xmlns:a16="http://schemas.microsoft.com/office/drawing/2014/main" id="{B0BA95A0-9AEE-43BC-86A1-1C6CADD7BDB6}"/>
                  </a:ext>
                </a:extLst>
              </p:cNvPr>
              <p:cNvGrpSpPr/>
              <p:nvPr/>
            </p:nvGrpSpPr>
            <p:grpSpPr>
              <a:xfrm>
                <a:off x="4193653" y="4184403"/>
                <a:ext cx="43580" cy="37264"/>
                <a:chOff x="4193653" y="4184403"/>
                <a:chExt cx="43580" cy="37264"/>
              </a:xfrm>
            </p:grpSpPr>
            <p:sp>
              <p:nvSpPr>
                <p:cNvPr id="73" name="Google Shape;3464;p67">
                  <a:extLst>
                    <a:ext uri="{FF2B5EF4-FFF2-40B4-BE49-F238E27FC236}">
                      <a16:creationId xmlns:a16="http://schemas.microsoft.com/office/drawing/2014/main" id="{0C227338-6E84-4EFC-8B90-5B6694187F24}"/>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5;p67">
                  <a:extLst>
                    <a:ext uri="{FF2B5EF4-FFF2-40B4-BE49-F238E27FC236}">
                      <a16:creationId xmlns:a16="http://schemas.microsoft.com/office/drawing/2014/main" id="{8F1CD748-4D4A-43C1-A3B3-EB582F5EBA9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66;p67">
                <a:extLst>
                  <a:ext uri="{FF2B5EF4-FFF2-40B4-BE49-F238E27FC236}">
                    <a16:creationId xmlns:a16="http://schemas.microsoft.com/office/drawing/2014/main" id="{4C1DFE21-C26A-4631-BF1B-428C53E8508E}"/>
                  </a:ext>
                </a:extLst>
              </p:cNvPr>
              <p:cNvGrpSpPr/>
              <p:nvPr/>
            </p:nvGrpSpPr>
            <p:grpSpPr>
              <a:xfrm>
                <a:off x="4343600" y="3943844"/>
                <a:ext cx="43580" cy="37312"/>
                <a:chOff x="4343600" y="3943844"/>
                <a:chExt cx="43580" cy="37312"/>
              </a:xfrm>
            </p:grpSpPr>
            <p:sp>
              <p:nvSpPr>
                <p:cNvPr id="71" name="Google Shape;3467;p67">
                  <a:extLst>
                    <a:ext uri="{FF2B5EF4-FFF2-40B4-BE49-F238E27FC236}">
                      <a16:creationId xmlns:a16="http://schemas.microsoft.com/office/drawing/2014/main" id="{DB46D354-99D8-4C63-905F-5327820AC570}"/>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68;p67">
                  <a:extLst>
                    <a:ext uri="{FF2B5EF4-FFF2-40B4-BE49-F238E27FC236}">
                      <a16:creationId xmlns:a16="http://schemas.microsoft.com/office/drawing/2014/main" id="{C04258F3-C262-4519-B414-B7C8E2858C8F}"/>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3469;p67">
                <a:extLst>
                  <a:ext uri="{FF2B5EF4-FFF2-40B4-BE49-F238E27FC236}">
                    <a16:creationId xmlns:a16="http://schemas.microsoft.com/office/drawing/2014/main" id="{79106D13-17B7-462D-A7DC-3385EF046CFE}"/>
                  </a:ext>
                </a:extLst>
              </p:cNvPr>
              <p:cNvGrpSpPr/>
              <p:nvPr/>
            </p:nvGrpSpPr>
            <p:grpSpPr>
              <a:xfrm>
                <a:off x="4172339" y="3381693"/>
                <a:ext cx="31499" cy="27001"/>
                <a:chOff x="4172339" y="3381693"/>
                <a:chExt cx="31499" cy="27001"/>
              </a:xfrm>
            </p:grpSpPr>
            <p:sp>
              <p:nvSpPr>
                <p:cNvPr id="69" name="Google Shape;3470;p67">
                  <a:extLst>
                    <a:ext uri="{FF2B5EF4-FFF2-40B4-BE49-F238E27FC236}">
                      <a16:creationId xmlns:a16="http://schemas.microsoft.com/office/drawing/2014/main" id="{1297C7E9-CE25-4F19-9723-BAE8BF7653BD}"/>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1;p67">
                  <a:extLst>
                    <a:ext uri="{FF2B5EF4-FFF2-40B4-BE49-F238E27FC236}">
                      <a16:creationId xmlns:a16="http://schemas.microsoft.com/office/drawing/2014/main" id="{92EF3445-EC80-4B8F-9EFA-D2E329B2D374}"/>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6" name="Rectangle: Rounded Corners 825">
            <a:extLst>
              <a:ext uri="{FF2B5EF4-FFF2-40B4-BE49-F238E27FC236}">
                <a16:creationId xmlns:a16="http://schemas.microsoft.com/office/drawing/2014/main" id="{4B0378A1-8F46-4513-81F8-7B1186AF13C7}"/>
              </a:ext>
            </a:extLst>
          </p:cNvPr>
          <p:cNvSpPr/>
          <p:nvPr/>
        </p:nvSpPr>
        <p:spPr>
          <a:xfrm>
            <a:off x="252059" y="852175"/>
            <a:ext cx="5678336" cy="4291324"/>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TextBox 826">
            <a:extLst>
              <a:ext uri="{FF2B5EF4-FFF2-40B4-BE49-F238E27FC236}">
                <a16:creationId xmlns:a16="http://schemas.microsoft.com/office/drawing/2014/main" id="{9071C483-2887-4ADB-8DB1-4A6EF6879F53}"/>
              </a:ext>
            </a:extLst>
          </p:cNvPr>
          <p:cNvSpPr txBox="1"/>
          <p:nvPr/>
        </p:nvSpPr>
        <p:spPr>
          <a:xfrm>
            <a:off x="375126" y="965167"/>
            <a:ext cx="5448206" cy="3970318"/>
          </a:xfrm>
          <a:prstGeom prst="rect">
            <a:avLst/>
          </a:prstGeom>
          <a:noFill/>
        </p:spPr>
        <p:txBody>
          <a:bodyPr wrap="square" rtlCol="0">
            <a:spAutoFit/>
          </a:bodyPr>
          <a:lstStyle/>
          <a:p>
            <a:r>
              <a:rPr lang="es-ES" sz="1200" i="1" dirty="0">
                <a:solidFill>
                  <a:schemeClr val="bg2">
                    <a:lumMod val="60000"/>
                    <a:lumOff val="40000"/>
                  </a:schemeClr>
                </a:solidFill>
              </a:rPr>
              <a:t># Vector para almacenar el número de especies por unidad de muestreo</a:t>
            </a:r>
          </a:p>
          <a:p>
            <a:r>
              <a:rPr lang="es-ES" sz="1200" dirty="0">
                <a:solidFill>
                  <a:schemeClr val="bg1"/>
                </a:solidFill>
              </a:rPr>
              <a:t>S &lt;- c()</a:t>
            </a:r>
          </a:p>
          <a:p>
            <a:r>
              <a:rPr lang="es-ES" sz="1200" i="1" dirty="0">
                <a:solidFill>
                  <a:schemeClr val="bg2">
                    <a:lumMod val="60000"/>
                    <a:lumOff val="40000"/>
                  </a:schemeClr>
                </a:solidFill>
              </a:rPr>
              <a:t># Ciclo para recorrer la matriz de datos</a:t>
            </a:r>
          </a:p>
          <a:p>
            <a:r>
              <a:rPr lang="es-ES" sz="1200" dirty="0" err="1">
                <a:solidFill>
                  <a:schemeClr val="bg1"/>
                </a:solidFill>
              </a:rPr>
              <a:t>for</a:t>
            </a:r>
            <a:r>
              <a:rPr lang="es-ES" sz="1200" dirty="0">
                <a:solidFill>
                  <a:schemeClr val="bg1"/>
                </a:solidFill>
              </a:rPr>
              <a:t>(i in 1:nrow(BCI)){ </a:t>
            </a:r>
            <a:r>
              <a:rPr lang="es-ES" sz="1200" i="1" dirty="0">
                <a:solidFill>
                  <a:schemeClr val="bg2">
                    <a:lumMod val="60000"/>
                    <a:lumOff val="40000"/>
                  </a:schemeClr>
                </a:solidFill>
              </a:rPr>
              <a:t># Ciclo desde 1 hasta el total de filas de los datos (unidades de muestreo)</a:t>
            </a:r>
          </a:p>
          <a:p>
            <a:r>
              <a:rPr lang="es-ES" sz="1200" dirty="0">
                <a:solidFill>
                  <a:schemeClr val="bg1"/>
                </a:solidFill>
              </a:rPr>
              <a:t>  </a:t>
            </a:r>
            <a:r>
              <a:rPr lang="es-ES" sz="1200" dirty="0" err="1">
                <a:solidFill>
                  <a:schemeClr val="bg1"/>
                </a:solidFill>
              </a:rPr>
              <a:t>S.tmp</a:t>
            </a:r>
            <a:r>
              <a:rPr lang="es-ES" sz="1200" dirty="0">
                <a:solidFill>
                  <a:schemeClr val="bg1"/>
                </a:solidFill>
              </a:rPr>
              <a:t> &lt;- </a:t>
            </a:r>
            <a:r>
              <a:rPr lang="es-ES" sz="1200" dirty="0" err="1">
                <a:solidFill>
                  <a:schemeClr val="bg1"/>
                </a:solidFill>
              </a:rPr>
              <a:t>length</a:t>
            </a:r>
            <a:r>
              <a:rPr lang="es-ES" sz="1200" dirty="0">
                <a:solidFill>
                  <a:schemeClr val="bg1"/>
                </a:solidFill>
              </a:rPr>
              <a:t>(</a:t>
            </a:r>
            <a:r>
              <a:rPr lang="es-ES" sz="1200" dirty="0" err="1">
                <a:solidFill>
                  <a:schemeClr val="bg1"/>
                </a:solidFill>
              </a:rPr>
              <a:t>which</a:t>
            </a:r>
            <a:r>
              <a:rPr lang="es-ES" sz="1200" dirty="0">
                <a:solidFill>
                  <a:schemeClr val="bg1"/>
                </a:solidFill>
              </a:rPr>
              <a:t>(BCI[i, ] &gt; 0)) </a:t>
            </a:r>
            <a:r>
              <a:rPr lang="es-ES" sz="1200" i="1" dirty="0">
                <a:solidFill>
                  <a:schemeClr val="bg2">
                    <a:lumMod val="60000"/>
                    <a:lumOff val="40000"/>
                  </a:schemeClr>
                </a:solidFill>
              </a:rPr>
              <a:t># Número de especies (columnas) con abundancia &gt; 0 por unidad de muestreo</a:t>
            </a:r>
          </a:p>
          <a:p>
            <a:r>
              <a:rPr lang="es-ES" sz="1200" dirty="0">
                <a:solidFill>
                  <a:schemeClr val="bg1"/>
                </a:solidFill>
              </a:rPr>
              <a:t>  S &lt;- </a:t>
            </a:r>
            <a:r>
              <a:rPr lang="es-ES" sz="1200" dirty="0" err="1">
                <a:solidFill>
                  <a:schemeClr val="bg1"/>
                </a:solidFill>
              </a:rPr>
              <a:t>append</a:t>
            </a:r>
            <a:r>
              <a:rPr lang="es-ES" sz="1200" dirty="0">
                <a:solidFill>
                  <a:schemeClr val="bg1"/>
                </a:solidFill>
              </a:rPr>
              <a:t>(S, </a:t>
            </a:r>
            <a:r>
              <a:rPr lang="es-ES" sz="1200" dirty="0" err="1">
                <a:solidFill>
                  <a:schemeClr val="bg1"/>
                </a:solidFill>
              </a:rPr>
              <a:t>S.tmp</a:t>
            </a:r>
            <a:r>
              <a:rPr lang="es-ES" sz="1200" dirty="0">
                <a:solidFill>
                  <a:schemeClr val="bg1"/>
                </a:solidFill>
              </a:rPr>
              <a:t>) </a:t>
            </a:r>
            <a:r>
              <a:rPr lang="es-ES" sz="1200" i="1" dirty="0">
                <a:solidFill>
                  <a:schemeClr val="bg2">
                    <a:lumMod val="60000"/>
                    <a:lumOff val="40000"/>
                  </a:schemeClr>
                </a:solidFill>
              </a:rPr>
              <a:t># Añadimos el número de especies del sitio i al vector de especies</a:t>
            </a:r>
          </a:p>
          <a:p>
            <a:r>
              <a:rPr lang="es-ES" sz="1200" dirty="0">
                <a:solidFill>
                  <a:schemeClr val="bg1"/>
                </a:solidFill>
              </a:rPr>
              <a:t>}</a:t>
            </a:r>
          </a:p>
          <a:p>
            <a:endParaRPr lang="es-ES" sz="1200" dirty="0">
              <a:solidFill>
                <a:schemeClr val="bg1"/>
              </a:solidFill>
            </a:endParaRPr>
          </a:p>
          <a:p>
            <a:r>
              <a:rPr lang="es-ES" sz="1200" i="1" dirty="0">
                <a:solidFill>
                  <a:schemeClr val="bg2">
                    <a:lumMod val="60000"/>
                    <a:lumOff val="40000"/>
                  </a:schemeClr>
                </a:solidFill>
              </a:rPr>
              <a:t># Suma de las abundancias por unidad de muestreo (filas)</a:t>
            </a:r>
          </a:p>
          <a:p>
            <a:r>
              <a:rPr lang="es-ES" sz="1200" dirty="0">
                <a:solidFill>
                  <a:schemeClr val="bg1"/>
                </a:solidFill>
              </a:rPr>
              <a:t>N &lt;- </a:t>
            </a:r>
            <a:r>
              <a:rPr lang="es-ES" sz="1200" dirty="0" err="1">
                <a:solidFill>
                  <a:schemeClr val="bg1"/>
                </a:solidFill>
              </a:rPr>
              <a:t>rowSums</a:t>
            </a:r>
            <a:r>
              <a:rPr lang="es-ES" sz="1200" dirty="0">
                <a:solidFill>
                  <a:schemeClr val="bg1"/>
                </a:solidFill>
              </a:rPr>
              <a:t>(BCI)</a:t>
            </a:r>
          </a:p>
          <a:p>
            <a:endParaRPr lang="es-ES" sz="1200" dirty="0">
              <a:solidFill>
                <a:schemeClr val="bg1"/>
              </a:solidFill>
            </a:endParaRPr>
          </a:p>
          <a:p>
            <a:r>
              <a:rPr lang="es-ES" sz="1200" i="1" dirty="0">
                <a:solidFill>
                  <a:schemeClr val="bg2">
                    <a:lumMod val="60000"/>
                    <a:lumOff val="40000"/>
                  </a:schemeClr>
                </a:solidFill>
              </a:rPr>
              <a:t># Índice de Margalef</a:t>
            </a:r>
          </a:p>
          <a:p>
            <a:r>
              <a:rPr lang="es-ES" sz="1200" dirty="0">
                <a:solidFill>
                  <a:schemeClr val="bg1"/>
                </a:solidFill>
              </a:rPr>
              <a:t>Margalef &lt;- (S - 1) / log(N)</a:t>
            </a:r>
          </a:p>
          <a:p>
            <a:r>
              <a:rPr lang="es-ES" sz="1200" i="1" dirty="0">
                <a:solidFill>
                  <a:schemeClr val="bg2">
                    <a:lumMod val="60000"/>
                    <a:lumOff val="40000"/>
                  </a:schemeClr>
                </a:solidFill>
              </a:rPr>
              <a:t># Índice de </a:t>
            </a:r>
            <a:r>
              <a:rPr lang="es-ES" sz="1200" i="1" dirty="0" err="1">
                <a:solidFill>
                  <a:schemeClr val="bg2">
                    <a:lumMod val="60000"/>
                    <a:lumOff val="40000"/>
                  </a:schemeClr>
                </a:solidFill>
              </a:rPr>
              <a:t>Menhinick</a:t>
            </a:r>
            <a:endParaRPr lang="es-ES" sz="1200" i="1" dirty="0">
              <a:solidFill>
                <a:schemeClr val="bg2">
                  <a:lumMod val="60000"/>
                  <a:lumOff val="40000"/>
                </a:schemeClr>
              </a:solidFill>
            </a:endParaRPr>
          </a:p>
          <a:p>
            <a:r>
              <a:rPr lang="es-ES" sz="1200" dirty="0" err="1">
                <a:solidFill>
                  <a:schemeClr val="bg1"/>
                </a:solidFill>
              </a:rPr>
              <a:t>Menhinick</a:t>
            </a:r>
            <a:r>
              <a:rPr lang="es-ES" sz="1200" dirty="0">
                <a:solidFill>
                  <a:schemeClr val="bg1"/>
                </a:solidFill>
              </a:rPr>
              <a:t> &lt;- S / </a:t>
            </a:r>
            <a:r>
              <a:rPr lang="es-ES" sz="1200" dirty="0" err="1">
                <a:solidFill>
                  <a:schemeClr val="bg1"/>
                </a:solidFill>
              </a:rPr>
              <a:t>sqrt</a:t>
            </a:r>
            <a:r>
              <a:rPr lang="es-ES" sz="1200" dirty="0">
                <a:solidFill>
                  <a:schemeClr val="bg1"/>
                </a:solidFill>
              </a:rPr>
              <a:t>(N)</a:t>
            </a:r>
          </a:p>
          <a:p>
            <a:endParaRPr lang="es-ES" sz="1200" dirty="0">
              <a:solidFill>
                <a:schemeClr val="bg1"/>
              </a:solidFill>
            </a:endParaRPr>
          </a:p>
          <a:p>
            <a:r>
              <a:rPr lang="es-ES" sz="1200" i="1" dirty="0">
                <a:solidFill>
                  <a:schemeClr val="bg2">
                    <a:lumMod val="60000"/>
                    <a:lumOff val="40000"/>
                  </a:schemeClr>
                </a:solidFill>
              </a:rPr>
              <a:t># Combinamos ambos índices en una misma tabla</a:t>
            </a:r>
          </a:p>
          <a:p>
            <a:r>
              <a:rPr lang="es-ES" sz="1200" dirty="0" err="1">
                <a:solidFill>
                  <a:schemeClr val="bg1"/>
                </a:solidFill>
              </a:rPr>
              <a:t>indices</a:t>
            </a:r>
            <a:r>
              <a:rPr lang="es-ES" sz="1200" dirty="0">
                <a:solidFill>
                  <a:schemeClr val="bg1"/>
                </a:solidFill>
              </a:rPr>
              <a:t> &lt;- </a:t>
            </a:r>
            <a:r>
              <a:rPr lang="es-ES" sz="1200" dirty="0" err="1">
                <a:solidFill>
                  <a:schemeClr val="bg1"/>
                </a:solidFill>
              </a:rPr>
              <a:t>cbind</a:t>
            </a:r>
            <a:r>
              <a:rPr lang="es-ES" sz="1200" dirty="0">
                <a:solidFill>
                  <a:schemeClr val="bg1"/>
                </a:solidFill>
              </a:rPr>
              <a:t>(Ma = Margalef, Me = </a:t>
            </a:r>
            <a:r>
              <a:rPr lang="es-ES" sz="1200" dirty="0" err="1">
                <a:solidFill>
                  <a:schemeClr val="bg1"/>
                </a:solidFill>
              </a:rPr>
              <a:t>Menhinick</a:t>
            </a:r>
            <a:r>
              <a:rPr lang="es-ES" sz="1200" dirty="0">
                <a:solidFill>
                  <a:schemeClr val="bg1"/>
                </a:solidFill>
              </a:rPr>
              <a:t>) </a:t>
            </a:r>
            <a:endParaRPr lang="es-CO" sz="1200" dirty="0">
              <a:solidFill>
                <a:schemeClr val="bg1"/>
              </a:solidFill>
            </a:endParaRPr>
          </a:p>
        </p:txBody>
      </p:sp>
    </p:spTree>
    <p:extLst>
      <p:ext uri="{BB962C8B-B14F-4D97-AF65-F5344CB8AC3E}">
        <p14:creationId xmlns:p14="http://schemas.microsoft.com/office/powerpoint/2010/main" val="44098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27">
                                            <p:txEl>
                                              <p:pRg st="0" end="0"/>
                                            </p:txEl>
                                          </p:spTgt>
                                        </p:tgtEl>
                                        <p:attrNameLst>
                                          <p:attrName>style.visibility</p:attrName>
                                        </p:attrNameLst>
                                      </p:cBhvr>
                                      <p:to>
                                        <p:strVal val="visible"/>
                                      </p:to>
                                    </p:set>
                                    <p:animEffect transition="in" filter="wipe(left)">
                                      <p:cBhvr>
                                        <p:cTn id="11" dur="500"/>
                                        <p:tgtEl>
                                          <p:spTgt spid="827">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27">
                                            <p:txEl>
                                              <p:pRg st="1" end="1"/>
                                            </p:txEl>
                                          </p:spTgt>
                                        </p:tgtEl>
                                        <p:attrNameLst>
                                          <p:attrName>style.visibility</p:attrName>
                                        </p:attrNameLst>
                                      </p:cBhvr>
                                      <p:to>
                                        <p:strVal val="visible"/>
                                      </p:to>
                                    </p:set>
                                    <p:animEffect transition="in" filter="wipe(left)">
                                      <p:cBhvr>
                                        <p:cTn id="15" dur="500"/>
                                        <p:tgtEl>
                                          <p:spTgt spid="827">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27">
                                            <p:txEl>
                                              <p:pRg st="2" end="2"/>
                                            </p:txEl>
                                          </p:spTgt>
                                        </p:tgtEl>
                                        <p:attrNameLst>
                                          <p:attrName>style.visibility</p:attrName>
                                        </p:attrNameLst>
                                      </p:cBhvr>
                                      <p:to>
                                        <p:strVal val="visible"/>
                                      </p:to>
                                    </p:set>
                                    <p:animEffect transition="in" filter="wipe(left)">
                                      <p:cBhvr>
                                        <p:cTn id="19" dur="500"/>
                                        <p:tgtEl>
                                          <p:spTgt spid="827">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27">
                                            <p:txEl>
                                              <p:pRg st="3" end="3"/>
                                            </p:txEl>
                                          </p:spTgt>
                                        </p:tgtEl>
                                        <p:attrNameLst>
                                          <p:attrName>style.visibility</p:attrName>
                                        </p:attrNameLst>
                                      </p:cBhvr>
                                      <p:to>
                                        <p:strVal val="visible"/>
                                      </p:to>
                                    </p:set>
                                    <p:animEffect transition="in" filter="wipe(left)">
                                      <p:cBhvr>
                                        <p:cTn id="23" dur="500"/>
                                        <p:tgtEl>
                                          <p:spTgt spid="827">
                                            <p:txEl>
                                              <p:pRg st="3" end="3"/>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27">
                                            <p:txEl>
                                              <p:pRg st="4" end="4"/>
                                            </p:txEl>
                                          </p:spTgt>
                                        </p:tgtEl>
                                        <p:attrNameLst>
                                          <p:attrName>style.visibility</p:attrName>
                                        </p:attrNameLst>
                                      </p:cBhvr>
                                      <p:to>
                                        <p:strVal val="visible"/>
                                      </p:to>
                                    </p:set>
                                    <p:animEffect transition="in" filter="wipe(left)">
                                      <p:cBhvr>
                                        <p:cTn id="27" dur="500"/>
                                        <p:tgtEl>
                                          <p:spTgt spid="827">
                                            <p:txEl>
                                              <p:pRg st="4" end="4"/>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27">
                                            <p:txEl>
                                              <p:pRg st="5" end="5"/>
                                            </p:txEl>
                                          </p:spTgt>
                                        </p:tgtEl>
                                        <p:attrNameLst>
                                          <p:attrName>style.visibility</p:attrName>
                                        </p:attrNameLst>
                                      </p:cBhvr>
                                      <p:to>
                                        <p:strVal val="visible"/>
                                      </p:to>
                                    </p:set>
                                    <p:animEffect transition="in" filter="wipe(left)">
                                      <p:cBhvr>
                                        <p:cTn id="31" dur="500"/>
                                        <p:tgtEl>
                                          <p:spTgt spid="827">
                                            <p:txEl>
                                              <p:pRg st="5" end="5"/>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27">
                                            <p:txEl>
                                              <p:pRg st="6" end="6"/>
                                            </p:txEl>
                                          </p:spTgt>
                                        </p:tgtEl>
                                        <p:attrNameLst>
                                          <p:attrName>style.visibility</p:attrName>
                                        </p:attrNameLst>
                                      </p:cBhvr>
                                      <p:to>
                                        <p:strVal val="visible"/>
                                      </p:to>
                                    </p:set>
                                    <p:animEffect transition="in" filter="wipe(left)">
                                      <p:cBhvr>
                                        <p:cTn id="35" dur="500"/>
                                        <p:tgtEl>
                                          <p:spTgt spid="827">
                                            <p:txEl>
                                              <p:pRg st="6" end="6"/>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827">
                                            <p:txEl>
                                              <p:pRg st="8" end="8"/>
                                            </p:txEl>
                                          </p:spTgt>
                                        </p:tgtEl>
                                        <p:attrNameLst>
                                          <p:attrName>style.visibility</p:attrName>
                                        </p:attrNameLst>
                                      </p:cBhvr>
                                      <p:to>
                                        <p:strVal val="visible"/>
                                      </p:to>
                                    </p:set>
                                    <p:animEffect transition="in" filter="wipe(left)">
                                      <p:cBhvr>
                                        <p:cTn id="39" dur="500"/>
                                        <p:tgtEl>
                                          <p:spTgt spid="827">
                                            <p:txEl>
                                              <p:pRg st="8" end="8"/>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27">
                                            <p:txEl>
                                              <p:pRg st="9" end="9"/>
                                            </p:txEl>
                                          </p:spTgt>
                                        </p:tgtEl>
                                        <p:attrNameLst>
                                          <p:attrName>style.visibility</p:attrName>
                                        </p:attrNameLst>
                                      </p:cBhvr>
                                      <p:to>
                                        <p:strVal val="visible"/>
                                      </p:to>
                                    </p:set>
                                    <p:animEffect transition="in" filter="wipe(left)">
                                      <p:cBhvr>
                                        <p:cTn id="43" dur="500"/>
                                        <p:tgtEl>
                                          <p:spTgt spid="827">
                                            <p:txEl>
                                              <p:pRg st="9" end="9"/>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827">
                                            <p:txEl>
                                              <p:pRg st="11" end="11"/>
                                            </p:txEl>
                                          </p:spTgt>
                                        </p:tgtEl>
                                        <p:attrNameLst>
                                          <p:attrName>style.visibility</p:attrName>
                                        </p:attrNameLst>
                                      </p:cBhvr>
                                      <p:to>
                                        <p:strVal val="visible"/>
                                      </p:to>
                                    </p:set>
                                    <p:animEffect transition="in" filter="wipe(left)">
                                      <p:cBhvr>
                                        <p:cTn id="47" dur="500"/>
                                        <p:tgtEl>
                                          <p:spTgt spid="827">
                                            <p:txEl>
                                              <p:pRg st="11" end="11"/>
                                            </p:txEl>
                                          </p:spTgt>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827">
                                            <p:txEl>
                                              <p:pRg st="12" end="12"/>
                                            </p:txEl>
                                          </p:spTgt>
                                        </p:tgtEl>
                                        <p:attrNameLst>
                                          <p:attrName>style.visibility</p:attrName>
                                        </p:attrNameLst>
                                      </p:cBhvr>
                                      <p:to>
                                        <p:strVal val="visible"/>
                                      </p:to>
                                    </p:set>
                                    <p:animEffect transition="in" filter="wipe(left)">
                                      <p:cBhvr>
                                        <p:cTn id="51" dur="500"/>
                                        <p:tgtEl>
                                          <p:spTgt spid="827">
                                            <p:txEl>
                                              <p:pRg st="12" end="12"/>
                                            </p:txEl>
                                          </p:spTgt>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827">
                                            <p:txEl>
                                              <p:pRg st="13" end="13"/>
                                            </p:txEl>
                                          </p:spTgt>
                                        </p:tgtEl>
                                        <p:attrNameLst>
                                          <p:attrName>style.visibility</p:attrName>
                                        </p:attrNameLst>
                                      </p:cBhvr>
                                      <p:to>
                                        <p:strVal val="visible"/>
                                      </p:to>
                                    </p:set>
                                    <p:animEffect transition="in" filter="wipe(left)">
                                      <p:cBhvr>
                                        <p:cTn id="55" dur="500"/>
                                        <p:tgtEl>
                                          <p:spTgt spid="827">
                                            <p:txEl>
                                              <p:pRg st="13" end="13"/>
                                            </p:tx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827">
                                            <p:txEl>
                                              <p:pRg st="14" end="14"/>
                                            </p:txEl>
                                          </p:spTgt>
                                        </p:tgtEl>
                                        <p:attrNameLst>
                                          <p:attrName>style.visibility</p:attrName>
                                        </p:attrNameLst>
                                      </p:cBhvr>
                                      <p:to>
                                        <p:strVal val="visible"/>
                                      </p:to>
                                    </p:set>
                                    <p:animEffect transition="in" filter="wipe(left)">
                                      <p:cBhvr>
                                        <p:cTn id="59" dur="500"/>
                                        <p:tgtEl>
                                          <p:spTgt spid="827">
                                            <p:txEl>
                                              <p:pRg st="14" end="14"/>
                                            </p:txEl>
                                          </p:spTgt>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827">
                                            <p:txEl>
                                              <p:pRg st="16" end="16"/>
                                            </p:txEl>
                                          </p:spTgt>
                                        </p:tgtEl>
                                        <p:attrNameLst>
                                          <p:attrName>style.visibility</p:attrName>
                                        </p:attrNameLst>
                                      </p:cBhvr>
                                      <p:to>
                                        <p:strVal val="visible"/>
                                      </p:to>
                                    </p:set>
                                    <p:animEffect transition="in" filter="wipe(left)">
                                      <p:cBhvr>
                                        <p:cTn id="63" dur="500"/>
                                        <p:tgtEl>
                                          <p:spTgt spid="827">
                                            <p:txEl>
                                              <p:pRg st="16" end="16"/>
                                            </p:txEl>
                                          </p:spTgt>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827">
                                            <p:txEl>
                                              <p:pRg st="17" end="17"/>
                                            </p:txEl>
                                          </p:spTgt>
                                        </p:tgtEl>
                                        <p:attrNameLst>
                                          <p:attrName>style.visibility</p:attrName>
                                        </p:attrNameLst>
                                      </p:cBhvr>
                                      <p:to>
                                        <p:strVal val="visible"/>
                                      </p:to>
                                    </p:set>
                                    <p:animEffect transition="in" filter="wipe(left)">
                                      <p:cBhvr>
                                        <p:cTn id="67" dur="500"/>
                                        <p:tgtEl>
                                          <p:spTgt spid="827">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Lst>
  </p:timing>
</p:sld>
</file>

<file path=ppt/theme/theme1.xml><?xml version="1.0" encoding="utf-8"?>
<a:theme xmlns:a="http://schemas.openxmlformats.org/drawingml/2006/main" name="Dark Paradise Aesthetics School Center by Slidesgo">
  <a:themeElements>
    <a:clrScheme name="Simple Light">
      <a:dk1>
        <a:srgbClr val="000000"/>
      </a:dk1>
      <a:lt1>
        <a:srgbClr val="FFFFFF"/>
      </a:lt1>
      <a:dk2>
        <a:srgbClr val="434343"/>
      </a:dk2>
      <a:lt2>
        <a:srgbClr val="666666"/>
      </a:lt2>
      <a:accent1>
        <a:srgbClr val="999999"/>
      </a:accent1>
      <a:accent2>
        <a:srgbClr val="B7B7B7"/>
      </a:accent2>
      <a:accent3>
        <a:srgbClr val="CCCCCC"/>
      </a:accent3>
      <a:accent4>
        <a:srgbClr val="D9D9D9"/>
      </a:accent4>
      <a:accent5>
        <a:srgbClr val="EFEFEF"/>
      </a:accent5>
      <a:accent6>
        <a:srgbClr val="F3F3F3"/>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2398</TotalTime>
  <Words>3575</Words>
  <Application>Microsoft Office PowerPoint</Application>
  <PresentationFormat>On-screen Show (16:9)</PresentationFormat>
  <Paragraphs>280</Paragraphs>
  <Slides>52</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Oswald Medium</vt:lpstr>
      <vt:lpstr>Arial</vt:lpstr>
      <vt:lpstr>MathJax_Math-italic</vt:lpstr>
      <vt:lpstr>Helvetica Neue</vt:lpstr>
      <vt:lpstr>Raleway</vt:lpstr>
      <vt:lpstr>anaheim</vt:lpstr>
      <vt:lpstr>Cambria Math</vt:lpstr>
      <vt:lpstr>Lato</vt:lpstr>
      <vt:lpstr>Arial</vt:lpstr>
      <vt:lpstr>Dark Paradise Aesthetics School Center by Slidesgo</vt:lpstr>
      <vt:lpstr>Módulo I  R Básico</vt:lpstr>
      <vt:lpstr>Índices de diversidad tradicionales</vt:lpstr>
      <vt:lpstr>01</vt:lpstr>
      <vt:lpstr>INTRODUCCIÓN</vt:lpstr>
      <vt:lpstr>Desventajas</vt:lpstr>
      <vt:lpstr>01.1</vt:lpstr>
      <vt:lpstr>PowerPoint Presentation</vt:lpstr>
      <vt:lpstr>PowerPoint Presentation</vt:lpstr>
      <vt:lpstr>PowerPoint Presentation</vt:lpstr>
      <vt:lpstr>PowerPoint Presentation</vt:lpstr>
      <vt:lpstr>- Ventajas</vt:lpstr>
      <vt:lpstr>PowerPoint Presentation</vt:lpstr>
      <vt:lpstr>PowerPoint Presentation</vt:lpstr>
      <vt:lpstr>PowerPoint Presentation</vt:lpstr>
      <vt:lpstr>PowerPoint Presentation</vt:lpstr>
      <vt:lpstr>PowerPoint Presentation</vt:lpstr>
      <vt:lpstr>01.2</vt:lpstr>
      <vt:lpstr>PowerPoint Presentation</vt:lpstr>
      <vt:lpstr>PowerPoint Presentation</vt:lpstr>
      <vt:lpstr>ANÁLISIS NMDS</vt:lpstr>
      <vt:lpstr>CÓDIGO</vt:lpstr>
      <vt:lpstr>EJERCICIOS</vt:lpstr>
      <vt:lpstr>02</vt:lpstr>
      <vt:lpstr>INTRODUCCIÓN</vt:lpstr>
      <vt:lpstr>PowerPoint Presentation</vt:lpstr>
      <vt:lpstr>PowerPoint Presentation</vt:lpstr>
      <vt:lpstr>PowerPoint Presentation</vt:lpstr>
      <vt:lpstr>CÓDIGO</vt:lpstr>
      <vt:lpstr>Desventajas</vt:lpstr>
      <vt:lpstr>EJERCICIOS</vt:lpstr>
      <vt:lpstr>03</vt:lpstr>
      <vt:lpstr>INTRODUCCIÓN</vt:lpstr>
      <vt:lpstr>CÓDIGO</vt:lpstr>
      <vt:lpstr>EJERCICIOS</vt:lpstr>
      <vt:lpstr>04</vt:lpstr>
      <vt:lpstr>INTRODUCCIÓN</vt:lpstr>
      <vt:lpstr>INTRODUCCIÓN</vt:lpstr>
      <vt:lpstr>CÓDIGO</vt:lpstr>
      <vt:lpstr>PowerPoint Presentation</vt:lpstr>
      <vt:lpstr>Tipos de curvas</vt:lpstr>
      <vt:lpstr>PowerPoint Presentation</vt:lpstr>
      <vt:lpstr>EJERCICIOS</vt:lpstr>
      <vt:lpstr>05</vt:lpstr>
      <vt:lpstr>INTRODUCCIÓN</vt:lpstr>
      <vt:lpstr>CÓDIGO</vt:lpstr>
      <vt:lpstr>EJERCICIOS</vt:lpstr>
      <vt:lpstr>06</vt:lpstr>
      <vt:lpstr>INTRODUCCIÓN</vt:lpstr>
      <vt:lpstr>PowerPoint Presentation</vt:lpstr>
      <vt:lpstr>EJERCICIOS</vt:lpstr>
      <vt:lpstr>Recursos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y GIS Básico</dc:title>
  <dc:creator>David V</dc:creator>
  <cp:lastModifiedBy>Asociación Biólogos del Quindío</cp:lastModifiedBy>
  <cp:revision>50</cp:revision>
  <dcterms:modified xsi:type="dcterms:W3CDTF">2022-02-01T00:00:20Z</dcterms:modified>
</cp:coreProperties>
</file>